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63" r:id="rId7"/>
    <p:sldId id="262" r:id="rId8"/>
    <p:sldId id="257" r:id="rId9"/>
    <p:sldId id="264" r:id="rId10"/>
    <p:sldId id="266" r:id="rId11"/>
    <p:sldId id="267" r:id="rId12"/>
    <p:sldId id="279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0E316-05D9-459B-8042-5FE69CA7913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0437F85-06E7-4575-9E7C-E1A684E7A746}">
      <dgm:prSet phldrT="[Texto]"/>
      <dgm:spPr/>
      <dgm:t>
        <a:bodyPr/>
        <a:lstStyle/>
        <a:p>
          <a:r>
            <a:rPr lang="pt-PT" dirty="0" smtClean="0"/>
            <a:t>D.Afonso VI</a:t>
          </a:r>
          <a:endParaRPr lang="pt-PT" dirty="0"/>
        </a:p>
      </dgm:t>
    </dgm:pt>
    <dgm:pt modelId="{5E3FC3E8-539F-44F8-B43C-D7C31782906B}" type="parTrans" cxnId="{7B248C85-A2DF-477A-809D-F5820ECDEC4A}">
      <dgm:prSet/>
      <dgm:spPr/>
      <dgm:t>
        <a:bodyPr/>
        <a:lstStyle/>
        <a:p>
          <a:endParaRPr lang="pt-PT"/>
        </a:p>
      </dgm:t>
    </dgm:pt>
    <dgm:pt modelId="{CEA5D28F-2D64-4355-B3DA-0BACE066345C}" type="sibTrans" cxnId="{7B248C85-A2DF-477A-809D-F5820ECDEC4A}">
      <dgm:prSet/>
      <dgm:spPr/>
      <dgm:t>
        <a:bodyPr/>
        <a:lstStyle/>
        <a:p>
          <a:endParaRPr lang="pt-PT"/>
        </a:p>
      </dgm:t>
    </dgm:pt>
    <dgm:pt modelId="{DB465902-32D4-4751-99A5-93933D3F62D6}">
      <dgm:prSet phldrT="[Texto]"/>
      <dgm:spPr/>
      <dgm:t>
        <a:bodyPr/>
        <a:lstStyle/>
        <a:p>
          <a:r>
            <a:rPr lang="pt-PT" dirty="0" smtClean="0"/>
            <a:t>D.Urraca e D. Raimundo</a:t>
          </a:r>
          <a:endParaRPr lang="pt-PT" dirty="0"/>
        </a:p>
      </dgm:t>
    </dgm:pt>
    <dgm:pt modelId="{C2C1AC39-FF41-4F5D-9602-9ECEAB194706}" type="parTrans" cxnId="{44477D1C-F676-44E7-B9F2-E79A472F6FFC}">
      <dgm:prSet/>
      <dgm:spPr/>
      <dgm:t>
        <a:bodyPr/>
        <a:lstStyle/>
        <a:p>
          <a:endParaRPr lang="pt-PT"/>
        </a:p>
      </dgm:t>
    </dgm:pt>
    <dgm:pt modelId="{8BD03AB7-B1F3-49A1-AF66-DF0FA612A26A}" type="sibTrans" cxnId="{44477D1C-F676-44E7-B9F2-E79A472F6FFC}">
      <dgm:prSet/>
      <dgm:spPr/>
      <dgm:t>
        <a:bodyPr/>
        <a:lstStyle/>
        <a:p>
          <a:endParaRPr lang="pt-PT"/>
        </a:p>
      </dgm:t>
    </dgm:pt>
    <dgm:pt modelId="{596D35EE-16D3-4FC4-9C27-E27290E5FACD}">
      <dgm:prSet phldrT="[Texto]"/>
      <dgm:spPr/>
      <dgm:t>
        <a:bodyPr/>
        <a:lstStyle/>
        <a:p>
          <a:r>
            <a:rPr lang="pt-PT" dirty="0" smtClean="0"/>
            <a:t>D.Afonso VII</a:t>
          </a:r>
          <a:endParaRPr lang="pt-PT" dirty="0"/>
        </a:p>
      </dgm:t>
    </dgm:pt>
    <dgm:pt modelId="{C4594422-319F-4B2E-BB7D-2B0B3B260ED9}" type="parTrans" cxnId="{B6E46977-C564-42AE-B7CE-6BF6F49A1481}">
      <dgm:prSet/>
      <dgm:spPr/>
      <dgm:t>
        <a:bodyPr/>
        <a:lstStyle/>
        <a:p>
          <a:endParaRPr lang="pt-PT"/>
        </a:p>
      </dgm:t>
    </dgm:pt>
    <dgm:pt modelId="{32E958B5-7B4B-4707-806A-C8BF665BFA09}" type="sibTrans" cxnId="{B6E46977-C564-42AE-B7CE-6BF6F49A1481}">
      <dgm:prSet/>
      <dgm:spPr/>
      <dgm:t>
        <a:bodyPr/>
        <a:lstStyle/>
        <a:p>
          <a:endParaRPr lang="pt-PT"/>
        </a:p>
      </dgm:t>
    </dgm:pt>
    <dgm:pt modelId="{3748901C-BFF9-405D-84F8-603330850B5B}">
      <dgm:prSet phldrT="[Texto]"/>
      <dgm:spPr/>
      <dgm:t>
        <a:bodyPr/>
        <a:lstStyle/>
        <a:p>
          <a:r>
            <a:rPr lang="pt-PT" dirty="0" smtClean="0"/>
            <a:t>D.Teresa e D. Henrique</a:t>
          </a:r>
          <a:endParaRPr lang="pt-PT" dirty="0"/>
        </a:p>
      </dgm:t>
    </dgm:pt>
    <dgm:pt modelId="{96D80F7D-399A-47AE-8E6F-7D7180FC6BC0}" type="parTrans" cxnId="{B3B93634-43D8-4BBF-9629-90CC60BD4084}">
      <dgm:prSet/>
      <dgm:spPr/>
      <dgm:t>
        <a:bodyPr/>
        <a:lstStyle/>
        <a:p>
          <a:endParaRPr lang="pt-PT"/>
        </a:p>
      </dgm:t>
    </dgm:pt>
    <dgm:pt modelId="{4FC54CC3-5427-4189-8271-6D9554F1E74B}" type="sibTrans" cxnId="{B3B93634-43D8-4BBF-9629-90CC60BD4084}">
      <dgm:prSet/>
      <dgm:spPr/>
      <dgm:t>
        <a:bodyPr/>
        <a:lstStyle/>
        <a:p>
          <a:endParaRPr lang="pt-PT"/>
        </a:p>
      </dgm:t>
    </dgm:pt>
    <dgm:pt modelId="{D6EE9B6F-D3CD-4684-80C7-4DACE4043B59}">
      <dgm:prSet phldrT="[Texto]"/>
      <dgm:spPr/>
      <dgm:t>
        <a:bodyPr/>
        <a:lstStyle/>
        <a:p>
          <a:r>
            <a:rPr lang="pt-PT" dirty="0" smtClean="0"/>
            <a:t>D.Afonso Henriques</a:t>
          </a:r>
          <a:endParaRPr lang="pt-PT" dirty="0"/>
        </a:p>
      </dgm:t>
    </dgm:pt>
    <dgm:pt modelId="{E65D3618-E526-4E0C-AD5F-C9C890F70D30}" type="parTrans" cxnId="{D8FCA974-A4E1-4022-8F31-78FA7DF6593D}">
      <dgm:prSet/>
      <dgm:spPr/>
      <dgm:t>
        <a:bodyPr/>
        <a:lstStyle/>
        <a:p>
          <a:endParaRPr lang="pt-PT"/>
        </a:p>
      </dgm:t>
    </dgm:pt>
    <dgm:pt modelId="{2571E0D9-C8C9-4F70-89FC-A10B8757C3A9}" type="sibTrans" cxnId="{D8FCA974-A4E1-4022-8F31-78FA7DF6593D}">
      <dgm:prSet/>
      <dgm:spPr/>
      <dgm:t>
        <a:bodyPr/>
        <a:lstStyle/>
        <a:p>
          <a:endParaRPr lang="pt-PT"/>
        </a:p>
      </dgm:t>
    </dgm:pt>
    <dgm:pt modelId="{E6716FCF-9C3D-45C5-8A5D-F02945894843}" type="pres">
      <dgm:prSet presAssocID="{C370E316-05D9-459B-8042-5FE69CA791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15FC7CC1-D928-435B-90B7-9E144DB7FE6C}" type="pres">
      <dgm:prSet presAssocID="{D0437F85-06E7-4575-9E7C-E1A684E7A746}" presName="hierRoot1" presStyleCnt="0"/>
      <dgm:spPr/>
    </dgm:pt>
    <dgm:pt modelId="{52BAE491-F9DC-40E8-A83A-ECB86A76B9C7}" type="pres">
      <dgm:prSet presAssocID="{D0437F85-06E7-4575-9E7C-E1A684E7A746}" presName="composite" presStyleCnt="0"/>
      <dgm:spPr/>
    </dgm:pt>
    <dgm:pt modelId="{08C866E2-FBA3-4E87-9BB1-9441DC66E73C}" type="pres">
      <dgm:prSet presAssocID="{D0437F85-06E7-4575-9E7C-E1A684E7A746}" presName="background" presStyleLbl="node0" presStyleIdx="0" presStyleCnt="1"/>
      <dgm:spPr/>
    </dgm:pt>
    <dgm:pt modelId="{FD539674-3561-4AEF-8367-01F1934D8741}" type="pres">
      <dgm:prSet presAssocID="{D0437F85-06E7-4575-9E7C-E1A684E7A74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7A55034-D66E-4318-82F2-D625A7344100}" type="pres">
      <dgm:prSet presAssocID="{D0437F85-06E7-4575-9E7C-E1A684E7A746}" presName="hierChild2" presStyleCnt="0"/>
      <dgm:spPr/>
    </dgm:pt>
    <dgm:pt modelId="{55D8F4FD-B9D7-4BEF-BDC5-881E2FB5029A}" type="pres">
      <dgm:prSet presAssocID="{C2C1AC39-FF41-4F5D-9602-9ECEAB194706}" presName="Name10" presStyleLbl="parChTrans1D2" presStyleIdx="0" presStyleCnt="2"/>
      <dgm:spPr/>
      <dgm:t>
        <a:bodyPr/>
        <a:lstStyle/>
        <a:p>
          <a:endParaRPr lang="pt-PT"/>
        </a:p>
      </dgm:t>
    </dgm:pt>
    <dgm:pt modelId="{A2DF7D2F-BF16-48F1-B749-A4036FDA83A2}" type="pres">
      <dgm:prSet presAssocID="{DB465902-32D4-4751-99A5-93933D3F62D6}" presName="hierRoot2" presStyleCnt="0"/>
      <dgm:spPr/>
    </dgm:pt>
    <dgm:pt modelId="{88C18C69-A8DE-49F8-8D2C-667C0813B78B}" type="pres">
      <dgm:prSet presAssocID="{DB465902-32D4-4751-99A5-93933D3F62D6}" presName="composite2" presStyleCnt="0"/>
      <dgm:spPr/>
    </dgm:pt>
    <dgm:pt modelId="{19816D2B-7B48-4505-BF56-1F6AC6C68292}" type="pres">
      <dgm:prSet presAssocID="{DB465902-32D4-4751-99A5-93933D3F62D6}" presName="background2" presStyleLbl="node2" presStyleIdx="0" presStyleCnt="2"/>
      <dgm:spPr/>
    </dgm:pt>
    <dgm:pt modelId="{8FC9480D-5468-42C7-97C0-C184BB9D09BD}" type="pres">
      <dgm:prSet presAssocID="{DB465902-32D4-4751-99A5-93933D3F62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E6A5E2A-655C-4B96-8C9E-851C8B74497B}" type="pres">
      <dgm:prSet presAssocID="{DB465902-32D4-4751-99A5-93933D3F62D6}" presName="hierChild3" presStyleCnt="0"/>
      <dgm:spPr/>
    </dgm:pt>
    <dgm:pt modelId="{4A9FA234-2006-4DFE-8212-D901CBBEABD7}" type="pres">
      <dgm:prSet presAssocID="{C4594422-319F-4B2E-BB7D-2B0B3B260ED9}" presName="Name17" presStyleLbl="parChTrans1D3" presStyleIdx="0" presStyleCnt="2"/>
      <dgm:spPr/>
      <dgm:t>
        <a:bodyPr/>
        <a:lstStyle/>
        <a:p>
          <a:endParaRPr lang="pt-PT"/>
        </a:p>
      </dgm:t>
    </dgm:pt>
    <dgm:pt modelId="{D227358B-F824-44A2-9480-75E2984F8B01}" type="pres">
      <dgm:prSet presAssocID="{596D35EE-16D3-4FC4-9C27-E27290E5FACD}" presName="hierRoot3" presStyleCnt="0"/>
      <dgm:spPr/>
    </dgm:pt>
    <dgm:pt modelId="{742E3DB6-474D-4D19-A1D0-866B4759298B}" type="pres">
      <dgm:prSet presAssocID="{596D35EE-16D3-4FC4-9C27-E27290E5FACD}" presName="composite3" presStyleCnt="0"/>
      <dgm:spPr/>
    </dgm:pt>
    <dgm:pt modelId="{EBA32849-275E-4FA1-A1F3-450D26B9E7F9}" type="pres">
      <dgm:prSet presAssocID="{596D35EE-16D3-4FC4-9C27-E27290E5FACD}" presName="background3" presStyleLbl="node3" presStyleIdx="0" presStyleCnt="2"/>
      <dgm:spPr/>
    </dgm:pt>
    <dgm:pt modelId="{504984EF-D0E8-49AB-95A1-942FB699C535}" type="pres">
      <dgm:prSet presAssocID="{596D35EE-16D3-4FC4-9C27-E27290E5FAC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5F103BE-AF9E-4160-95C9-D6B28DF0479F}" type="pres">
      <dgm:prSet presAssocID="{596D35EE-16D3-4FC4-9C27-E27290E5FACD}" presName="hierChild4" presStyleCnt="0"/>
      <dgm:spPr/>
    </dgm:pt>
    <dgm:pt modelId="{E313276C-EA63-4FB6-9D8C-6027701CE3E1}" type="pres">
      <dgm:prSet presAssocID="{96D80F7D-399A-47AE-8E6F-7D7180FC6BC0}" presName="Name10" presStyleLbl="parChTrans1D2" presStyleIdx="1" presStyleCnt="2"/>
      <dgm:spPr/>
      <dgm:t>
        <a:bodyPr/>
        <a:lstStyle/>
        <a:p>
          <a:endParaRPr lang="pt-PT"/>
        </a:p>
      </dgm:t>
    </dgm:pt>
    <dgm:pt modelId="{2E0A29F9-A32D-4CB7-B40B-26288F23535C}" type="pres">
      <dgm:prSet presAssocID="{3748901C-BFF9-405D-84F8-603330850B5B}" presName="hierRoot2" presStyleCnt="0"/>
      <dgm:spPr/>
    </dgm:pt>
    <dgm:pt modelId="{CA6176DE-C5EF-4F92-BED1-EC355E252EF9}" type="pres">
      <dgm:prSet presAssocID="{3748901C-BFF9-405D-84F8-603330850B5B}" presName="composite2" presStyleCnt="0"/>
      <dgm:spPr/>
    </dgm:pt>
    <dgm:pt modelId="{52DF6C5D-AACE-435E-8769-724E4E40D0C2}" type="pres">
      <dgm:prSet presAssocID="{3748901C-BFF9-405D-84F8-603330850B5B}" presName="background2" presStyleLbl="node2" presStyleIdx="1" presStyleCnt="2"/>
      <dgm:spPr/>
    </dgm:pt>
    <dgm:pt modelId="{61FECCD3-00BA-4E02-B1AC-E589187E5CC4}" type="pres">
      <dgm:prSet presAssocID="{3748901C-BFF9-405D-84F8-603330850B5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3858820-ED16-4837-80E0-D06ACD9049AA}" type="pres">
      <dgm:prSet presAssocID="{3748901C-BFF9-405D-84F8-603330850B5B}" presName="hierChild3" presStyleCnt="0"/>
      <dgm:spPr/>
    </dgm:pt>
    <dgm:pt modelId="{8B111240-26B0-4A3B-AD17-FCCFBC06E26A}" type="pres">
      <dgm:prSet presAssocID="{E65D3618-E526-4E0C-AD5F-C9C890F70D30}" presName="Name17" presStyleLbl="parChTrans1D3" presStyleIdx="1" presStyleCnt="2"/>
      <dgm:spPr/>
      <dgm:t>
        <a:bodyPr/>
        <a:lstStyle/>
        <a:p>
          <a:endParaRPr lang="pt-PT"/>
        </a:p>
      </dgm:t>
    </dgm:pt>
    <dgm:pt modelId="{C04EA9D2-DED3-4F4F-9AFB-101A6CAAA68F}" type="pres">
      <dgm:prSet presAssocID="{D6EE9B6F-D3CD-4684-80C7-4DACE4043B59}" presName="hierRoot3" presStyleCnt="0"/>
      <dgm:spPr/>
    </dgm:pt>
    <dgm:pt modelId="{84220005-9923-4DB3-BF6A-58D7C448446E}" type="pres">
      <dgm:prSet presAssocID="{D6EE9B6F-D3CD-4684-80C7-4DACE4043B59}" presName="composite3" presStyleCnt="0"/>
      <dgm:spPr/>
    </dgm:pt>
    <dgm:pt modelId="{584B31DC-2530-48DB-899C-A71C1C4EEB61}" type="pres">
      <dgm:prSet presAssocID="{D6EE9B6F-D3CD-4684-80C7-4DACE4043B59}" presName="background3" presStyleLbl="node3" presStyleIdx="1" presStyleCnt="2"/>
      <dgm:spPr/>
    </dgm:pt>
    <dgm:pt modelId="{2CB2B5C8-227E-4886-BD1A-3488BDB64825}" type="pres">
      <dgm:prSet presAssocID="{D6EE9B6F-D3CD-4684-80C7-4DACE4043B5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AE4137C-6E1B-4ADD-A83C-F8C67423BA35}" type="pres">
      <dgm:prSet presAssocID="{D6EE9B6F-D3CD-4684-80C7-4DACE4043B59}" presName="hierChild4" presStyleCnt="0"/>
      <dgm:spPr/>
    </dgm:pt>
  </dgm:ptLst>
  <dgm:cxnLst>
    <dgm:cxn modelId="{46212A7B-5366-43CB-8844-DA9FD6CB21BA}" type="presOf" srcId="{596D35EE-16D3-4FC4-9C27-E27290E5FACD}" destId="{504984EF-D0E8-49AB-95A1-942FB699C535}" srcOrd="0" destOrd="0" presId="urn:microsoft.com/office/officeart/2005/8/layout/hierarchy1"/>
    <dgm:cxn modelId="{585EBD11-5B19-43B6-8ACF-5D45AA0AC638}" type="presOf" srcId="{C2C1AC39-FF41-4F5D-9602-9ECEAB194706}" destId="{55D8F4FD-B9D7-4BEF-BDC5-881E2FB5029A}" srcOrd="0" destOrd="0" presId="urn:microsoft.com/office/officeart/2005/8/layout/hierarchy1"/>
    <dgm:cxn modelId="{7B248C85-A2DF-477A-809D-F5820ECDEC4A}" srcId="{C370E316-05D9-459B-8042-5FE69CA79134}" destId="{D0437F85-06E7-4575-9E7C-E1A684E7A746}" srcOrd="0" destOrd="0" parTransId="{5E3FC3E8-539F-44F8-B43C-D7C31782906B}" sibTransId="{CEA5D28F-2D64-4355-B3DA-0BACE066345C}"/>
    <dgm:cxn modelId="{A4FD3BCB-CE38-4063-A09E-10E0DD4F3F1C}" type="presOf" srcId="{D6EE9B6F-D3CD-4684-80C7-4DACE4043B59}" destId="{2CB2B5C8-227E-4886-BD1A-3488BDB64825}" srcOrd="0" destOrd="0" presId="urn:microsoft.com/office/officeart/2005/8/layout/hierarchy1"/>
    <dgm:cxn modelId="{B3B93634-43D8-4BBF-9629-90CC60BD4084}" srcId="{D0437F85-06E7-4575-9E7C-E1A684E7A746}" destId="{3748901C-BFF9-405D-84F8-603330850B5B}" srcOrd="1" destOrd="0" parTransId="{96D80F7D-399A-47AE-8E6F-7D7180FC6BC0}" sibTransId="{4FC54CC3-5427-4189-8271-6D9554F1E74B}"/>
    <dgm:cxn modelId="{5AFF6AE6-C22F-42C2-AD3D-7C66E7026A00}" type="presOf" srcId="{DB465902-32D4-4751-99A5-93933D3F62D6}" destId="{8FC9480D-5468-42C7-97C0-C184BB9D09BD}" srcOrd="0" destOrd="0" presId="urn:microsoft.com/office/officeart/2005/8/layout/hierarchy1"/>
    <dgm:cxn modelId="{E33D59B7-BADA-47AB-A707-76276E540CC2}" type="presOf" srcId="{D0437F85-06E7-4575-9E7C-E1A684E7A746}" destId="{FD539674-3561-4AEF-8367-01F1934D8741}" srcOrd="0" destOrd="0" presId="urn:microsoft.com/office/officeart/2005/8/layout/hierarchy1"/>
    <dgm:cxn modelId="{AF102628-3060-48DC-856F-34478104F505}" type="presOf" srcId="{C370E316-05D9-459B-8042-5FE69CA79134}" destId="{E6716FCF-9C3D-45C5-8A5D-F02945894843}" srcOrd="0" destOrd="0" presId="urn:microsoft.com/office/officeart/2005/8/layout/hierarchy1"/>
    <dgm:cxn modelId="{B6E46977-C564-42AE-B7CE-6BF6F49A1481}" srcId="{DB465902-32D4-4751-99A5-93933D3F62D6}" destId="{596D35EE-16D3-4FC4-9C27-E27290E5FACD}" srcOrd="0" destOrd="0" parTransId="{C4594422-319F-4B2E-BB7D-2B0B3B260ED9}" sibTransId="{32E958B5-7B4B-4707-806A-C8BF665BFA09}"/>
    <dgm:cxn modelId="{C1CAC3AB-3B32-49CC-AA4C-5C9A9669DA72}" type="presOf" srcId="{96D80F7D-399A-47AE-8E6F-7D7180FC6BC0}" destId="{E313276C-EA63-4FB6-9D8C-6027701CE3E1}" srcOrd="0" destOrd="0" presId="urn:microsoft.com/office/officeart/2005/8/layout/hierarchy1"/>
    <dgm:cxn modelId="{2124744D-03CC-470A-BDC6-F7AA11F4EDBD}" type="presOf" srcId="{3748901C-BFF9-405D-84F8-603330850B5B}" destId="{61FECCD3-00BA-4E02-B1AC-E589187E5CC4}" srcOrd="0" destOrd="0" presId="urn:microsoft.com/office/officeart/2005/8/layout/hierarchy1"/>
    <dgm:cxn modelId="{E671BE30-7845-4BCB-98DB-3B9607A3B281}" type="presOf" srcId="{C4594422-319F-4B2E-BB7D-2B0B3B260ED9}" destId="{4A9FA234-2006-4DFE-8212-D901CBBEABD7}" srcOrd="0" destOrd="0" presId="urn:microsoft.com/office/officeart/2005/8/layout/hierarchy1"/>
    <dgm:cxn modelId="{44477D1C-F676-44E7-B9F2-E79A472F6FFC}" srcId="{D0437F85-06E7-4575-9E7C-E1A684E7A746}" destId="{DB465902-32D4-4751-99A5-93933D3F62D6}" srcOrd="0" destOrd="0" parTransId="{C2C1AC39-FF41-4F5D-9602-9ECEAB194706}" sibTransId="{8BD03AB7-B1F3-49A1-AF66-DF0FA612A26A}"/>
    <dgm:cxn modelId="{BEB00E55-5BEB-4047-952C-F66D2CEF3657}" type="presOf" srcId="{E65D3618-E526-4E0C-AD5F-C9C890F70D30}" destId="{8B111240-26B0-4A3B-AD17-FCCFBC06E26A}" srcOrd="0" destOrd="0" presId="urn:microsoft.com/office/officeart/2005/8/layout/hierarchy1"/>
    <dgm:cxn modelId="{D8FCA974-A4E1-4022-8F31-78FA7DF6593D}" srcId="{3748901C-BFF9-405D-84F8-603330850B5B}" destId="{D6EE9B6F-D3CD-4684-80C7-4DACE4043B59}" srcOrd="0" destOrd="0" parTransId="{E65D3618-E526-4E0C-AD5F-C9C890F70D30}" sibTransId="{2571E0D9-C8C9-4F70-89FC-A10B8757C3A9}"/>
    <dgm:cxn modelId="{EB9BA13C-5956-4E86-873E-35B55DE8F5C8}" type="presParOf" srcId="{E6716FCF-9C3D-45C5-8A5D-F02945894843}" destId="{15FC7CC1-D928-435B-90B7-9E144DB7FE6C}" srcOrd="0" destOrd="0" presId="urn:microsoft.com/office/officeart/2005/8/layout/hierarchy1"/>
    <dgm:cxn modelId="{10178F84-06B4-42E7-B852-7EB1405A1D1D}" type="presParOf" srcId="{15FC7CC1-D928-435B-90B7-9E144DB7FE6C}" destId="{52BAE491-F9DC-40E8-A83A-ECB86A76B9C7}" srcOrd="0" destOrd="0" presId="urn:microsoft.com/office/officeart/2005/8/layout/hierarchy1"/>
    <dgm:cxn modelId="{72550B77-5BCE-4493-B449-51B2DE5799BB}" type="presParOf" srcId="{52BAE491-F9DC-40E8-A83A-ECB86A76B9C7}" destId="{08C866E2-FBA3-4E87-9BB1-9441DC66E73C}" srcOrd="0" destOrd="0" presId="urn:microsoft.com/office/officeart/2005/8/layout/hierarchy1"/>
    <dgm:cxn modelId="{EBBD4FD7-5544-4794-B5A8-F28F0683F85E}" type="presParOf" srcId="{52BAE491-F9DC-40E8-A83A-ECB86A76B9C7}" destId="{FD539674-3561-4AEF-8367-01F1934D8741}" srcOrd="1" destOrd="0" presId="urn:microsoft.com/office/officeart/2005/8/layout/hierarchy1"/>
    <dgm:cxn modelId="{68B93017-96B8-4D74-944C-80F0DF311DA6}" type="presParOf" srcId="{15FC7CC1-D928-435B-90B7-9E144DB7FE6C}" destId="{67A55034-D66E-4318-82F2-D625A7344100}" srcOrd="1" destOrd="0" presId="urn:microsoft.com/office/officeart/2005/8/layout/hierarchy1"/>
    <dgm:cxn modelId="{7413DC8C-066E-44CA-A824-22C4E20B199C}" type="presParOf" srcId="{67A55034-D66E-4318-82F2-D625A7344100}" destId="{55D8F4FD-B9D7-4BEF-BDC5-881E2FB5029A}" srcOrd="0" destOrd="0" presId="urn:microsoft.com/office/officeart/2005/8/layout/hierarchy1"/>
    <dgm:cxn modelId="{A3DA7221-BCB6-4826-9B6E-BC9AC639FA67}" type="presParOf" srcId="{67A55034-D66E-4318-82F2-D625A7344100}" destId="{A2DF7D2F-BF16-48F1-B749-A4036FDA83A2}" srcOrd="1" destOrd="0" presId="urn:microsoft.com/office/officeart/2005/8/layout/hierarchy1"/>
    <dgm:cxn modelId="{1C9C8949-38C9-4810-B042-B6E7F706B7FB}" type="presParOf" srcId="{A2DF7D2F-BF16-48F1-B749-A4036FDA83A2}" destId="{88C18C69-A8DE-49F8-8D2C-667C0813B78B}" srcOrd="0" destOrd="0" presId="urn:microsoft.com/office/officeart/2005/8/layout/hierarchy1"/>
    <dgm:cxn modelId="{C20047BC-5461-433E-8B14-FD8943FFD00E}" type="presParOf" srcId="{88C18C69-A8DE-49F8-8D2C-667C0813B78B}" destId="{19816D2B-7B48-4505-BF56-1F6AC6C68292}" srcOrd="0" destOrd="0" presId="urn:microsoft.com/office/officeart/2005/8/layout/hierarchy1"/>
    <dgm:cxn modelId="{F3DA787F-6407-42E3-8723-B02891A729E2}" type="presParOf" srcId="{88C18C69-A8DE-49F8-8D2C-667C0813B78B}" destId="{8FC9480D-5468-42C7-97C0-C184BB9D09BD}" srcOrd="1" destOrd="0" presId="urn:microsoft.com/office/officeart/2005/8/layout/hierarchy1"/>
    <dgm:cxn modelId="{01F35F69-4EEA-4848-8767-EAB81F0A45F5}" type="presParOf" srcId="{A2DF7D2F-BF16-48F1-B749-A4036FDA83A2}" destId="{BE6A5E2A-655C-4B96-8C9E-851C8B74497B}" srcOrd="1" destOrd="0" presId="urn:microsoft.com/office/officeart/2005/8/layout/hierarchy1"/>
    <dgm:cxn modelId="{973ABBB4-E19E-42CB-AEC4-244DD6B73B39}" type="presParOf" srcId="{BE6A5E2A-655C-4B96-8C9E-851C8B74497B}" destId="{4A9FA234-2006-4DFE-8212-D901CBBEABD7}" srcOrd="0" destOrd="0" presId="urn:microsoft.com/office/officeart/2005/8/layout/hierarchy1"/>
    <dgm:cxn modelId="{1297400D-2D42-46F7-9220-5B8C754C1B90}" type="presParOf" srcId="{BE6A5E2A-655C-4B96-8C9E-851C8B74497B}" destId="{D227358B-F824-44A2-9480-75E2984F8B01}" srcOrd="1" destOrd="0" presId="urn:microsoft.com/office/officeart/2005/8/layout/hierarchy1"/>
    <dgm:cxn modelId="{F0C54D36-82CA-47CF-8B88-67DF7B015199}" type="presParOf" srcId="{D227358B-F824-44A2-9480-75E2984F8B01}" destId="{742E3DB6-474D-4D19-A1D0-866B4759298B}" srcOrd="0" destOrd="0" presId="urn:microsoft.com/office/officeart/2005/8/layout/hierarchy1"/>
    <dgm:cxn modelId="{E7D2D4CC-ED06-42F2-9B00-4388B9618A83}" type="presParOf" srcId="{742E3DB6-474D-4D19-A1D0-866B4759298B}" destId="{EBA32849-275E-4FA1-A1F3-450D26B9E7F9}" srcOrd="0" destOrd="0" presId="urn:microsoft.com/office/officeart/2005/8/layout/hierarchy1"/>
    <dgm:cxn modelId="{93A45E2A-AC15-4353-9CD7-B4EE2AD56A28}" type="presParOf" srcId="{742E3DB6-474D-4D19-A1D0-866B4759298B}" destId="{504984EF-D0E8-49AB-95A1-942FB699C535}" srcOrd="1" destOrd="0" presId="urn:microsoft.com/office/officeart/2005/8/layout/hierarchy1"/>
    <dgm:cxn modelId="{1C60FD19-B168-4C4B-AF22-61100BCC34F2}" type="presParOf" srcId="{D227358B-F824-44A2-9480-75E2984F8B01}" destId="{45F103BE-AF9E-4160-95C9-D6B28DF0479F}" srcOrd="1" destOrd="0" presId="urn:microsoft.com/office/officeart/2005/8/layout/hierarchy1"/>
    <dgm:cxn modelId="{61FB9F1E-9FCB-4ADA-82DE-1EB303203A0C}" type="presParOf" srcId="{67A55034-D66E-4318-82F2-D625A7344100}" destId="{E313276C-EA63-4FB6-9D8C-6027701CE3E1}" srcOrd="2" destOrd="0" presId="urn:microsoft.com/office/officeart/2005/8/layout/hierarchy1"/>
    <dgm:cxn modelId="{5ACF6F87-EAF4-43A2-8E6F-593149B2191B}" type="presParOf" srcId="{67A55034-D66E-4318-82F2-D625A7344100}" destId="{2E0A29F9-A32D-4CB7-B40B-26288F23535C}" srcOrd="3" destOrd="0" presId="urn:microsoft.com/office/officeart/2005/8/layout/hierarchy1"/>
    <dgm:cxn modelId="{3A1A7734-F067-44FD-BCAE-9DBB306428C2}" type="presParOf" srcId="{2E0A29F9-A32D-4CB7-B40B-26288F23535C}" destId="{CA6176DE-C5EF-4F92-BED1-EC355E252EF9}" srcOrd="0" destOrd="0" presId="urn:microsoft.com/office/officeart/2005/8/layout/hierarchy1"/>
    <dgm:cxn modelId="{6097C789-AE1B-4082-A2D3-4D5CF9148E9C}" type="presParOf" srcId="{CA6176DE-C5EF-4F92-BED1-EC355E252EF9}" destId="{52DF6C5D-AACE-435E-8769-724E4E40D0C2}" srcOrd="0" destOrd="0" presId="urn:microsoft.com/office/officeart/2005/8/layout/hierarchy1"/>
    <dgm:cxn modelId="{D9E50D25-DAFB-4F77-9C80-03C1F5ED530A}" type="presParOf" srcId="{CA6176DE-C5EF-4F92-BED1-EC355E252EF9}" destId="{61FECCD3-00BA-4E02-B1AC-E589187E5CC4}" srcOrd="1" destOrd="0" presId="urn:microsoft.com/office/officeart/2005/8/layout/hierarchy1"/>
    <dgm:cxn modelId="{8247F2EF-ADE5-4004-8D27-F755504A9A4E}" type="presParOf" srcId="{2E0A29F9-A32D-4CB7-B40B-26288F23535C}" destId="{53858820-ED16-4837-80E0-D06ACD9049AA}" srcOrd="1" destOrd="0" presId="urn:microsoft.com/office/officeart/2005/8/layout/hierarchy1"/>
    <dgm:cxn modelId="{7176B7CF-23DF-4746-AFBD-4DD689DD6450}" type="presParOf" srcId="{53858820-ED16-4837-80E0-D06ACD9049AA}" destId="{8B111240-26B0-4A3B-AD17-FCCFBC06E26A}" srcOrd="0" destOrd="0" presId="urn:microsoft.com/office/officeart/2005/8/layout/hierarchy1"/>
    <dgm:cxn modelId="{EC688B61-146E-4D9E-B25B-1F292A88DD5E}" type="presParOf" srcId="{53858820-ED16-4837-80E0-D06ACD9049AA}" destId="{C04EA9D2-DED3-4F4F-9AFB-101A6CAAA68F}" srcOrd="1" destOrd="0" presId="urn:microsoft.com/office/officeart/2005/8/layout/hierarchy1"/>
    <dgm:cxn modelId="{C2B18532-7FB8-4299-ACAF-471194D8B3B6}" type="presParOf" srcId="{C04EA9D2-DED3-4F4F-9AFB-101A6CAAA68F}" destId="{84220005-9923-4DB3-BF6A-58D7C448446E}" srcOrd="0" destOrd="0" presId="urn:microsoft.com/office/officeart/2005/8/layout/hierarchy1"/>
    <dgm:cxn modelId="{A8F0595B-EA97-4DEA-9045-93AFC4B53C55}" type="presParOf" srcId="{84220005-9923-4DB3-BF6A-58D7C448446E}" destId="{584B31DC-2530-48DB-899C-A71C1C4EEB61}" srcOrd="0" destOrd="0" presId="urn:microsoft.com/office/officeart/2005/8/layout/hierarchy1"/>
    <dgm:cxn modelId="{5CB90292-5E4E-49E7-99CD-306BC94AB159}" type="presParOf" srcId="{84220005-9923-4DB3-BF6A-58D7C448446E}" destId="{2CB2B5C8-227E-4886-BD1A-3488BDB64825}" srcOrd="1" destOrd="0" presId="urn:microsoft.com/office/officeart/2005/8/layout/hierarchy1"/>
    <dgm:cxn modelId="{B7E1DBDD-F624-4599-AF26-F7B6DEBAC7A1}" type="presParOf" srcId="{C04EA9D2-DED3-4F4F-9AFB-101A6CAAA68F}" destId="{DAE4137C-6E1B-4ADD-A83C-F8C67423BA35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B206B-A945-4300-88FD-CB64616352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806B74D-5D00-480E-BC7A-5D222C4EF023}">
      <dgm:prSet phldrT="[Texto]"/>
      <dgm:spPr/>
      <dgm:t>
        <a:bodyPr/>
        <a:lstStyle/>
        <a:p>
          <a:r>
            <a:rPr lang="pt-PT" dirty="0" smtClean="0"/>
            <a:t>D.Afonso Henriques tinha dois objectivos</a:t>
          </a:r>
          <a:endParaRPr lang="pt-PT" dirty="0"/>
        </a:p>
      </dgm:t>
    </dgm:pt>
    <dgm:pt modelId="{26E62E85-A6C6-45F9-9073-FBFEBB7572DB}" type="parTrans" cxnId="{3CC28EC1-1614-48AA-BA6B-113352D50B56}">
      <dgm:prSet/>
      <dgm:spPr/>
      <dgm:t>
        <a:bodyPr/>
        <a:lstStyle/>
        <a:p>
          <a:endParaRPr lang="pt-PT"/>
        </a:p>
      </dgm:t>
    </dgm:pt>
    <dgm:pt modelId="{057BE96D-22A6-4C6C-9929-A199FCAE6289}" type="sibTrans" cxnId="{3CC28EC1-1614-48AA-BA6B-113352D50B56}">
      <dgm:prSet/>
      <dgm:spPr/>
      <dgm:t>
        <a:bodyPr/>
        <a:lstStyle/>
        <a:p>
          <a:endParaRPr lang="pt-PT"/>
        </a:p>
      </dgm:t>
    </dgm:pt>
    <dgm:pt modelId="{4B8E063A-0EB1-4704-A4CC-94002525B209}">
      <dgm:prSet phldrT="[Texto]"/>
      <dgm:spPr/>
      <dgm:t>
        <a:bodyPr/>
        <a:lstStyle/>
        <a:p>
          <a:r>
            <a:rPr lang="pt-PT" dirty="0" smtClean="0"/>
            <a:t>Lutar contra D. Afonso VII</a:t>
          </a:r>
          <a:endParaRPr lang="pt-PT" dirty="0"/>
        </a:p>
      </dgm:t>
    </dgm:pt>
    <dgm:pt modelId="{093AA8F5-B95F-4184-BCBA-AC57C31E5CAA}" type="parTrans" cxnId="{7599784F-D08E-4C3D-A5A8-98128A9D4881}">
      <dgm:prSet/>
      <dgm:spPr/>
      <dgm:t>
        <a:bodyPr/>
        <a:lstStyle/>
        <a:p>
          <a:endParaRPr lang="pt-PT"/>
        </a:p>
      </dgm:t>
    </dgm:pt>
    <dgm:pt modelId="{2B9E6330-5C41-4A67-B3A2-6E2191C2A01F}" type="sibTrans" cxnId="{7599784F-D08E-4C3D-A5A8-98128A9D4881}">
      <dgm:prSet/>
      <dgm:spPr/>
      <dgm:t>
        <a:bodyPr/>
        <a:lstStyle/>
        <a:p>
          <a:endParaRPr lang="pt-PT"/>
        </a:p>
      </dgm:t>
    </dgm:pt>
    <dgm:pt modelId="{B68ECD82-1835-4813-9807-2F43E0FC51D8}">
      <dgm:prSet phldrT="[Texto]"/>
      <dgm:spPr/>
      <dgm:t>
        <a:bodyPr/>
        <a:lstStyle/>
        <a:p>
          <a:r>
            <a:rPr lang="pt-PT" dirty="0" smtClean="0"/>
            <a:t>Para conseguir a independência do condado</a:t>
          </a:r>
          <a:endParaRPr lang="pt-PT" dirty="0"/>
        </a:p>
      </dgm:t>
    </dgm:pt>
    <dgm:pt modelId="{BC208A14-EFDE-44DF-BD6A-EDB8604A4DD0}" type="parTrans" cxnId="{48F6FC2B-C603-46F0-9C3F-7F5EB44D466A}">
      <dgm:prSet/>
      <dgm:spPr/>
      <dgm:t>
        <a:bodyPr/>
        <a:lstStyle/>
        <a:p>
          <a:endParaRPr lang="pt-PT"/>
        </a:p>
      </dgm:t>
    </dgm:pt>
    <dgm:pt modelId="{5255F022-D346-413D-B74B-6853B3C40580}" type="sibTrans" cxnId="{48F6FC2B-C603-46F0-9C3F-7F5EB44D466A}">
      <dgm:prSet/>
      <dgm:spPr/>
      <dgm:t>
        <a:bodyPr/>
        <a:lstStyle/>
        <a:p>
          <a:endParaRPr lang="pt-PT"/>
        </a:p>
      </dgm:t>
    </dgm:pt>
    <dgm:pt modelId="{5B5A85AB-B25E-4566-8CDB-EAFE24DDB425}">
      <dgm:prSet phldrT="[Texto]"/>
      <dgm:spPr/>
      <dgm:t>
        <a:bodyPr/>
        <a:lstStyle/>
        <a:p>
          <a:r>
            <a:rPr lang="pt-PT" dirty="0" smtClean="0"/>
            <a:t>Lutar contra os muçulmanos</a:t>
          </a:r>
          <a:endParaRPr lang="pt-PT" dirty="0"/>
        </a:p>
      </dgm:t>
    </dgm:pt>
    <dgm:pt modelId="{98EDAC58-E60C-4915-B72C-C4C8F07E6364}" type="parTrans" cxnId="{D1162E43-1D7C-4842-913C-FD317E1B38E0}">
      <dgm:prSet/>
      <dgm:spPr/>
      <dgm:t>
        <a:bodyPr/>
        <a:lstStyle/>
        <a:p>
          <a:endParaRPr lang="pt-PT"/>
        </a:p>
      </dgm:t>
    </dgm:pt>
    <dgm:pt modelId="{3479A9BC-7534-4182-ACE1-E27C77E44D3E}" type="sibTrans" cxnId="{D1162E43-1D7C-4842-913C-FD317E1B38E0}">
      <dgm:prSet/>
      <dgm:spPr/>
      <dgm:t>
        <a:bodyPr/>
        <a:lstStyle/>
        <a:p>
          <a:endParaRPr lang="pt-PT"/>
        </a:p>
      </dgm:t>
    </dgm:pt>
    <dgm:pt modelId="{14B2687D-AEAE-4C74-B7E1-68B1EC02D5BD}">
      <dgm:prSet phldrT="[Texto]"/>
      <dgm:spPr/>
      <dgm:t>
        <a:bodyPr/>
        <a:lstStyle/>
        <a:p>
          <a:r>
            <a:rPr lang="pt-PT" dirty="0" smtClean="0"/>
            <a:t>Para aumentar o território para sul</a:t>
          </a:r>
          <a:endParaRPr lang="pt-PT" dirty="0"/>
        </a:p>
      </dgm:t>
    </dgm:pt>
    <dgm:pt modelId="{512F2352-F765-4D61-8B01-BE1E3F74FD42}" type="parTrans" cxnId="{9819DA45-0364-487F-89B3-12F477EC27D7}">
      <dgm:prSet/>
      <dgm:spPr/>
      <dgm:t>
        <a:bodyPr/>
        <a:lstStyle/>
        <a:p>
          <a:endParaRPr lang="pt-PT"/>
        </a:p>
      </dgm:t>
    </dgm:pt>
    <dgm:pt modelId="{557E8690-63D6-40CB-81E8-1DEF2EDCC593}" type="sibTrans" cxnId="{9819DA45-0364-487F-89B3-12F477EC27D7}">
      <dgm:prSet/>
      <dgm:spPr/>
      <dgm:t>
        <a:bodyPr/>
        <a:lstStyle/>
        <a:p>
          <a:endParaRPr lang="pt-PT"/>
        </a:p>
      </dgm:t>
    </dgm:pt>
    <dgm:pt modelId="{423BB004-C425-4AE4-BB94-E5CF48AA1FA2}" type="pres">
      <dgm:prSet presAssocID="{0FCB206B-A945-4300-88FD-CB64616352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092A13-1576-4ADD-850E-9CF56372A69E}" type="pres">
      <dgm:prSet presAssocID="{D806B74D-5D00-480E-BC7A-5D222C4EF023}" presName="hierRoot1" presStyleCnt="0"/>
      <dgm:spPr/>
    </dgm:pt>
    <dgm:pt modelId="{BB71E834-8E0A-4AB5-B2A5-1ABF5E1A532B}" type="pres">
      <dgm:prSet presAssocID="{D806B74D-5D00-480E-BC7A-5D222C4EF023}" presName="composite" presStyleCnt="0"/>
      <dgm:spPr/>
    </dgm:pt>
    <dgm:pt modelId="{0AC60193-C12B-4D41-8145-7ADD2D3A47A3}" type="pres">
      <dgm:prSet presAssocID="{D806B74D-5D00-480E-BC7A-5D222C4EF023}" presName="background" presStyleLbl="node0" presStyleIdx="0" presStyleCnt="1"/>
      <dgm:spPr/>
    </dgm:pt>
    <dgm:pt modelId="{C56D4C6A-199B-40E0-88DF-ED6856C12D06}" type="pres">
      <dgm:prSet presAssocID="{D806B74D-5D00-480E-BC7A-5D222C4EF023}" presName="text" presStyleLbl="fgAcc0" presStyleIdx="0" presStyleCnt="1" custLinFactNeighborX="-949" custLinFactNeighborY="35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513C1CE-5D50-4249-A97D-5F027E265A90}" type="pres">
      <dgm:prSet presAssocID="{D806B74D-5D00-480E-BC7A-5D222C4EF023}" presName="hierChild2" presStyleCnt="0"/>
      <dgm:spPr/>
    </dgm:pt>
    <dgm:pt modelId="{5DBE7378-E87D-4A2B-BFA8-ED750308B6F8}" type="pres">
      <dgm:prSet presAssocID="{093AA8F5-B95F-4184-BCBA-AC57C31E5CAA}" presName="Name10" presStyleLbl="parChTrans1D2" presStyleIdx="0" presStyleCnt="2"/>
      <dgm:spPr/>
      <dgm:t>
        <a:bodyPr/>
        <a:lstStyle/>
        <a:p>
          <a:endParaRPr lang="pt-PT"/>
        </a:p>
      </dgm:t>
    </dgm:pt>
    <dgm:pt modelId="{751F9BFA-35DE-4E4A-8636-97735BE7E701}" type="pres">
      <dgm:prSet presAssocID="{4B8E063A-0EB1-4704-A4CC-94002525B209}" presName="hierRoot2" presStyleCnt="0"/>
      <dgm:spPr/>
    </dgm:pt>
    <dgm:pt modelId="{4BDCF7DC-D29E-4D4A-BC4C-88464121494C}" type="pres">
      <dgm:prSet presAssocID="{4B8E063A-0EB1-4704-A4CC-94002525B209}" presName="composite2" presStyleCnt="0"/>
      <dgm:spPr/>
    </dgm:pt>
    <dgm:pt modelId="{27E76657-25A5-4D53-9921-A02A57F96C44}" type="pres">
      <dgm:prSet presAssocID="{4B8E063A-0EB1-4704-A4CC-94002525B209}" presName="background2" presStyleLbl="node2" presStyleIdx="0" presStyleCnt="2"/>
      <dgm:spPr/>
    </dgm:pt>
    <dgm:pt modelId="{AF51FD22-B348-4153-9DB0-EB52DA887DEA}" type="pres">
      <dgm:prSet presAssocID="{4B8E063A-0EB1-4704-A4CC-94002525B20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FE7E5D-C67D-4E10-ADB5-7DBDC3205315}" type="pres">
      <dgm:prSet presAssocID="{4B8E063A-0EB1-4704-A4CC-94002525B209}" presName="hierChild3" presStyleCnt="0"/>
      <dgm:spPr/>
    </dgm:pt>
    <dgm:pt modelId="{8119F940-5BAD-41DD-9159-EB1E308C76AC}" type="pres">
      <dgm:prSet presAssocID="{BC208A14-EFDE-44DF-BD6A-EDB8604A4DD0}" presName="Name17" presStyleLbl="parChTrans1D3" presStyleIdx="0" presStyleCnt="2"/>
      <dgm:spPr/>
      <dgm:t>
        <a:bodyPr/>
        <a:lstStyle/>
        <a:p>
          <a:endParaRPr lang="pt-PT"/>
        </a:p>
      </dgm:t>
    </dgm:pt>
    <dgm:pt modelId="{A1A2CF00-08DF-4076-AC43-8B9A2680FE7B}" type="pres">
      <dgm:prSet presAssocID="{B68ECD82-1835-4813-9807-2F43E0FC51D8}" presName="hierRoot3" presStyleCnt="0"/>
      <dgm:spPr/>
    </dgm:pt>
    <dgm:pt modelId="{69F59CBB-1C07-4EC9-B310-9A849F4E929D}" type="pres">
      <dgm:prSet presAssocID="{B68ECD82-1835-4813-9807-2F43E0FC51D8}" presName="composite3" presStyleCnt="0"/>
      <dgm:spPr/>
    </dgm:pt>
    <dgm:pt modelId="{0EA985C5-FC0D-40AE-A7D9-8DF5DB390E27}" type="pres">
      <dgm:prSet presAssocID="{B68ECD82-1835-4813-9807-2F43E0FC51D8}" presName="background3" presStyleLbl="node3" presStyleIdx="0" presStyleCnt="2"/>
      <dgm:spPr/>
    </dgm:pt>
    <dgm:pt modelId="{C471AACB-D607-4E4A-8AFF-8A58BED8296F}" type="pres">
      <dgm:prSet presAssocID="{B68ECD82-1835-4813-9807-2F43E0FC51D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6D76BB8-18B4-4828-9C4B-FE5D89CEE181}" type="pres">
      <dgm:prSet presAssocID="{B68ECD82-1835-4813-9807-2F43E0FC51D8}" presName="hierChild4" presStyleCnt="0"/>
      <dgm:spPr/>
    </dgm:pt>
    <dgm:pt modelId="{F09EDE82-99AB-4FF9-9A3E-3269E9E0EEE9}" type="pres">
      <dgm:prSet presAssocID="{98EDAC58-E60C-4915-B72C-C4C8F07E6364}" presName="Name10" presStyleLbl="parChTrans1D2" presStyleIdx="1" presStyleCnt="2"/>
      <dgm:spPr/>
      <dgm:t>
        <a:bodyPr/>
        <a:lstStyle/>
        <a:p>
          <a:endParaRPr lang="pt-PT"/>
        </a:p>
      </dgm:t>
    </dgm:pt>
    <dgm:pt modelId="{4021ADEE-7F8F-4133-B4B7-E4B625481997}" type="pres">
      <dgm:prSet presAssocID="{5B5A85AB-B25E-4566-8CDB-EAFE24DDB425}" presName="hierRoot2" presStyleCnt="0"/>
      <dgm:spPr/>
    </dgm:pt>
    <dgm:pt modelId="{920CDF75-5A42-4A6F-BA6F-78C4E6C437A8}" type="pres">
      <dgm:prSet presAssocID="{5B5A85AB-B25E-4566-8CDB-EAFE24DDB425}" presName="composite2" presStyleCnt="0"/>
      <dgm:spPr/>
    </dgm:pt>
    <dgm:pt modelId="{2306C900-3A6D-4EA1-BC81-DB81638C7D88}" type="pres">
      <dgm:prSet presAssocID="{5B5A85AB-B25E-4566-8CDB-EAFE24DDB425}" presName="background2" presStyleLbl="node2" presStyleIdx="1" presStyleCnt="2"/>
      <dgm:spPr/>
    </dgm:pt>
    <dgm:pt modelId="{59247BC8-2039-4590-951F-EB02ADF1EDAC}" type="pres">
      <dgm:prSet presAssocID="{5B5A85AB-B25E-4566-8CDB-EAFE24DDB42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3091C97-4ECC-400D-BF8E-F8837E70889E}" type="pres">
      <dgm:prSet presAssocID="{5B5A85AB-B25E-4566-8CDB-EAFE24DDB425}" presName="hierChild3" presStyleCnt="0"/>
      <dgm:spPr/>
    </dgm:pt>
    <dgm:pt modelId="{AC77C871-A9F8-4F67-9DBD-868A22EC7502}" type="pres">
      <dgm:prSet presAssocID="{512F2352-F765-4D61-8B01-BE1E3F74FD42}" presName="Name17" presStyleLbl="parChTrans1D3" presStyleIdx="1" presStyleCnt="2"/>
      <dgm:spPr/>
      <dgm:t>
        <a:bodyPr/>
        <a:lstStyle/>
        <a:p>
          <a:endParaRPr lang="pt-PT"/>
        </a:p>
      </dgm:t>
    </dgm:pt>
    <dgm:pt modelId="{2942808B-457E-4F48-8999-DC95BC3C8760}" type="pres">
      <dgm:prSet presAssocID="{14B2687D-AEAE-4C74-B7E1-68B1EC02D5BD}" presName="hierRoot3" presStyleCnt="0"/>
      <dgm:spPr/>
    </dgm:pt>
    <dgm:pt modelId="{7ECEBBE5-DCE0-4438-A08A-5505A94CADC3}" type="pres">
      <dgm:prSet presAssocID="{14B2687D-AEAE-4C74-B7E1-68B1EC02D5BD}" presName="composite3" presStyleCnt="0"/>
      <dgm:spPr/>
    </dgm:pt>
    <dgm:pt modelId="{4124B683-6AE9-4DC5-9139-032AF62E7CB1}" type="pres">
      <dgm:prSet presAssocID="{14B2687D-AEAE-4C74-B7E1-68B1EC02D5BD}" presName="background3" presStyleLbl="node3" presStyleIdx="1" presStyleCnt="2"/>
      <dgm:spPr/>
    </dgm:pt>
    <dgm:pt modelId="{C9AD88A4-FF53-4B77-86C0-DDD35F0007F6}" type="pres">
      <dgm:prSet presAssocID="{14B2687D-AEAE-4C74-B7E1-68B1EC02D5B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78374BB-1BD8-445C-81AD-1E4909A18470}" type="pres">
      <dgm:prSet presAssocID="{14B2687D-AEAE-4C74-B7E1-68B1EC02D5BD}" presName="hierChild4" presStyleCnt="0"/>
      <dgm:spPr/>
    </dgm:pt>
  </dgm:ptLst>
  <dgm:cxnLst>
    <dgm:cxn modelId="{4F3ABBD2-021A-4DB5-B527-BA566FB514F5}" type="presOf" srcId="{093AA8F5-B95F-4184-BCBA-AC57C31E5CAA}" destId="{5DBE7378-E87D-4A2B-BFA8-ED750308B6F8}" srcOrd="0" destOrd="0" presId="urn:microsoft.com/office/officeart/2005/8/layout/hierarchy1"/>
    <dgm:cxn modelId="{17A754D7-501C-4F1B-B857-6DCFBD10D9E6}" type="presOf" srcId="{512F2352-F765-4D61-8B01-BE1E3F74FD42}" destId="{AC77C871-A9F8-4F67-9DBD-868A22EC7502}" srcOrd="0" destOrd="0" presId="urn:microsoft.com/office/officeart/2005/8/layout/hierarchy1"/>
    <dgm:cxn modelId="{7599784F-D08E-4C3D-A5A8-98128A9D4881}" srcId="{D806B74D-5D00-480E-BC7A-5D222C4EF023}" destId="{4B8E063A-0EB1-4704-A4CC-94002525B209}" srcOrd="0" destOrd="0" parTransId="{093AA8F5-B95F-4184-BCBA-AC57C31E5CAA}" sibTransId="{2B9E6330-5C41-4A67-B3A2-6E2191C2A01F}"/>
    <dgm:cxn modelId="{817E6453-AEBA-4D4B-AD60-977AAA2C7F60}" type="presOf" srcId="{14B2687D-AEAE-4C74-B7E1-68B1EC02D5BD}" destId="{C9AD88A4-FF53-4B77-86C0-DDD35F0007F6}" srcOrd="0" destOrd="0" presId="urn:microsoft.com/office/officeart/2005/8/layout/hierarchy1"/>
    <dgm:cxn modelId="{D1162E43-1D7C-4842-913C-FD317E1B38E0}" srcId="{D806B74D-5D00-480E-BC7A-5D222C4EF023}" destId="{5B5A85AB-B25E-4566-8CDB-EAFE24DDB425}" srcOrd="1" destOrd="0" parTransId="{98EDAC58-E60C-4915-B72C-C4C8F07E6364}" sibTransId="{3479A9BC-7534-4182-ACE1-E27C77E44D3E}"/>
    <dgm:cxn modelId="{71A2B386-7B7D-4809-A9FD-830108A11949}" type="presOf" srcId="{BC208A14-EFDE-44DF-BD6A-EDB8604A4DD0}" destId="{8119F940-5BAD-41DD-9159-EB1E308C76AC}" srcOrd="0" destOrd="0" presId="urn:microsoft.com/office/officeart/2005/8/layout/hierarchy1"/>
    <dgm:cxn modelId="{9819DA45-0364-487F-89B3-12F477EC27D7}" srcId="{5B5A85AB-B25E-4566-8CDB-EAFE24DDB425}" destId="{14B2687D-AEAE-4C74-B7E1-68B1EC02D5BD}" srcOrd="0" destOrd="0" parTransId="{512F2352-F765-4D61-8B01-BE1E3F74FD42}" sibTransId="{557E8690-63D6-40CB-81E8-1DEF2EDCC593}"/>
    <dgm:cxn modelId="{F753B771-2E7B-41D9-970D-C705788F70F4}" type="presOf" srcId="{98EDAC58-E60C-4915-B72C-C4C8F07E6364}" destId="{F09EDE82-99AB-4FF9-9A3E-3269E9E0EEE9}" srcOrd="0" destOrd="0" presId="urn:microsoft.com/office/officeart/2005/8/layout/hierarchy1"/>
    <dgm:cxn modelId="{D997B465-A61A-450C-9D50-C031CE61C20E}" type="presOf" srcId="{5B5A85AB-B25E-4566-8CDB-EAFE24DDB425}" destId="{59247BC8-2039-4590-951F-EB02ADF1EDAC}" srcOrd="0" destOrd="0" presId="urn:microsoft.com/office/officeart/2005/8/layout/hierarchy1"/>
    <dgm:cxn modelId="{47DEE2A8-6104-40BB-B5EB-B4D508DE5E85}" type="presOf" srcId="{B68ECD82-1835-4813-9807-2F43E0FC51D8}" destId="{C471AACB-D607-4E4A-8AFF-8A58BED8296F}" srcOrd="0" destOrd="0" presId="urn:microsoft.com/office/officeart/2005/8/layout/hierarchy1"/>
    <dgm:cxn modelId="{B23417E4-765E-42BC-A741-94D56B29BF2C}" type="presOf" srcId="{4B8E063A-0EB1-4704-A4CC-94002525B209}" destId="{AF51FD22-B348-4153-9DB0-EB52DA887DEA}" srcOrd="0" destOrd="0" presId="urn:microsoft.com/office/officeart/2005/8/layout/hierarchy1"/>
    <dgm:cxn modelId="{4CBDAF08-C485-4DE3-803C-48EBFCDBF4E3}" type="presOf" srcId="{0FCB206B-A945-4300-88FD-CB6461635241}" destId="{423BB004-C425-4AE4-BB94-E5CF48AA1FA2}" srcOrd="0" destOrd="0" presId="urn:microsoft.com/office/officeart/2005/8/layout/hierarchy1"/>
    <dgm:cxn modelId="{48F6FC2B-C603-46F0-9C3F-7F5EB44D466A}" srcId="{4B8E063A-0EB1-4704-A4CC-94002525B209}" destId="{B68ECD82-1835-4813-9807-2F43E0FC51D8}" srcOrd="0" destOrd="0" parTransId="{BC208A14-EFDE-44DF-BD6A-EDB8604A4DD0}" sibTransId="{5255F022-D346-413D-B74B-6853B3C40580}"/>
    <dgm:cxn modelId="{3CC28EC1-1614-48AA-BA6B-113352D50B56}" srcId="{0FCB206B-A945-4300-88FD-CB6461635241}" destId="{D806B74D-5D00-480E-BC7A-5D222C4EF023}" srcOrd="0" destOrd="0" parTransId="{26E62E85-A6C6-45F9-9073-FBFEBB7572DB}" sibTransId="{057BE96D-22A6-4C6C-9929-A199FCAE6289}"/>
    <dgm:cxn modelId="{1B38E6C2-DD86-4329-AEC0-122B06850B14}" type="presOf" srcId="{D806B74D-5D00-480E-BC7A-5D222C4EF023}" destId="{C56D4C6A-199B-40E0-88DF-ED6856C12D06}" srcOrd="0" destOrd="0" presId="urn:microsoft.com/office/officeart/2005/8/layout/hierarchy1"/>
    <dgm:cxn modelId="{8C7EF81B-F61D-48A4-A7D9-1B1FB8264819}" type="presParOf" srcId="{423BB004-C425-4AE4-BB94-E5CF48AA1FA2}" destId="{7E092A13-1576-4ADD-850E-9CF56372A69E}" srcOrd="0" destOrd="0" presId="urn:microsoft.com/office/officeart/2005/8/layout/hierarchy1"/>
    <dgm:cxn modelId="{8CFC71CF-28E5-4400-92A6-71F54D7C5C1B}" type="presParOf" srcId="{7E092A13-1576-4ADD-850E-9CF56372A69E}" destId="{BB71E834-8E0A-4AB5-B2A5-1ABF5E1A532B}" srcOrd="0" destOrd="0" presId="urn:microsoft.com/office/officeart/2005/8/layout/hierarchy1"/>
    <dgm:cxn modelId="{F487327D-4591-4ED7-BC9A-BC770BDE720C}" type="presParOf" srcId="{BB71E834-8E0A-4AB5-B2A5-1ABF5E1A532B}" destId="{0AC60193-C12B-4D41-8145-7ADD2D3A47A3}" srcOrd="0" destOrd="0" presId="urn:microsoft.com/office/officeart/2005/8/layout/hierarchy1"/>
    <dgm:cxn modelId="{5DD52DB6-83A1-4C5F-AD4C-BB47BAC49FC4}" type="presParOf" srcId="{BB71E834-8E0A-4AB5-B2A5-1ABF5E1A532B}" destId="{C56D4C6A-199B-40E0-88DF-ED6856C12D06}" srcOrd="1" destOrd="0" presId="urn:microsoft.com/office/officeart/2005/8/layout/hierarchy1"/>
    <dgm:cxn modelId="{C05A5FF8-0E6F-405A-B3B4-FEB309AE2CCB}" type="presParOf" srcId="{7E092A13-1576-4ADD-850E-9CF56372A69E}" destId="{1513C1CE-5D50-4249-A97D-5F027E265A90}" srcOrd="1" destOrd="0" presId="urn:microsoft.com/office/officeart/2005/8/layout/hierarchy1"/>
    <dgm:cxn modelId="{C40A1C1B-4A14-4627-8879-FBE5C4E10DA7}" type="presParOf" srcId="{1513C1CE-5D50-4249-A97D-5F027E265A90}" destId="{5DBE7378-E87D-4A2B-BFA8-ED750308B6F8}" srcOrd="0" destOrd="0" presId="urn:microsoft.com/office/officeart/2005/8/layout/hierarchy1"/>
    <dgm:cxn modelId="{3CAB0F8D-D2B1-4AA3-98B7-950BEFE72ED8}" type="presParOf" srcId="{1513C1CE-5D50-4249-A97D-5F027E265A90}" destId="{751F9BFA-35DE-4E4A-8636-97735BE7E701}" srcOrd="1" destOrd="0" presId="urn:microsoft.com/office/officeart/2005/8/layout/hierarchy1"/>
    <dgm:cxn modelId="{C8164E9B-BC09-41BF-B6C9-0247E819A0EF}" type="presParOf" srcId="{751F9BFA-35DE-4E4A-8636-97735BE7E701}" destId="{4BDCF7DC-D29E-4D4A-BC4C-88464121494C}" srcOrd="0" destOrd="0" presId="urn:microsoft.com/office/officeart/2005/8/layout/hierarchy1"/>
    <dgm:cxn modelId="{571726EA-0633-4F18-8945-B0868EE0F92A}" type="presParOf" srcId="{4BDCF7DC-D29E-4D4A-BC4C-88464121494C}" destId="{27E76657-25A5-4D53-9921-A02A57F96C44}" srcOrd="0" destOrd="0" presId="urn:microsoft.com/office/officeart/2005/8/layout/hierarchy1"/>
    <dgm:cxn modelId="{F8E0A702-EAD7-436D-9F32-367D3D527A5F}" type="presParOf" srcId="{4BDCF7DC-D29E-4D4A-BC4C-88464121494C}" destId="{AF51FD22-B348-4153-9DB0-EB52DA887DEA}" srcOrd="1" destOrd="0" presId="urn:microsoft.com/office/officeart/2005/8/layout/hierarchy1"/>
    <dgm:cxn modelId="{136A1397-461F-40E1-B139-46B210D25F91}" type="presParOf" srcId="{751F9BFA-35DE-4E4A-8636-97735BE7E701}" destId="{29FE7E5D-C67D-4E10-ADB5-7DBDC3205315}" srcOrd="1" destOrd="0" presId="urn:microsoft.com/office/officeart/2005/8/layout/hierarchy1"/>
    <dgm:cxn modelId="{95016FCE-054E-4168-A0EA-9ABA19A6BFE9}" type="presParOf" srcId="{29FE7E5D-C67D-4E10-ADB5-7DBDC3205315}" destId="{8119F940-5BAD-41DD-9159-EB1E308C76AC}" srcOrd="0" destOrd="0" presId="urn:microsoft.com/office/officeart/2005/8/layout/hierarchy1"/>
    <dgm:cxn modelId="{0324F1AB-037A-48D6-879A-145D6B238A63}" type="presParOf" srcId="{29FE7E5D-C67D-4E10-ADB5-7DBDC3205315}" destId="{A1A2CF00-08DF-4076-AC43-8B9A2680FE7B}" srcOrd="1" destOrd="0" presId="urn:microsoft.com/office/officeart/2005/8/layout/hierarchy1"/>
    <dgm:cxn modelId="{C978176F-3457-4B86-B26E-FFED015B575B}" type="presParOf" srcId="{A1A2CF00-08DF-4076-AC43-8B9A2680FE7B}" destId="{69F59CBB-1C07-4EC9-B310-9A849F4E929D}" srcOrd="0" destOrd="0" presId="urn:microsoft.com/office/officeart/2005/8/layout/hierarchy1"/>
    <dgm:cxn modelId="{BC8B5FDA-3405-4660-B486-26622B234BB7}" type="presParOf" srcId="{69F59CBB-1C07-4EC9-B310-9A849F4E929D}" destId="{0EA985C5-FC0D-40AE-A7D9-8DF5DB390E27}" srcOrd="0" destOrd="0" presId="urn:microsoft.com/office/officeart/2005/8/layout/hierarchy1"/>
    <dgm:cxn modelId="{B44E0D65-543A-4DB8-A899-D5F2ABAC4071}" type="presParOf" srcId="{69F59CBB-1C07-4EC9-B310-9A849F4E929D}" destId="{C471AACB-D607-4E4A-8AFF-8A58BED8296F}" srcOrd="1" destOrd="0" presId="urn:microsoft.com/office/officeart/2005/8/layout/hierarchy1"/>
    <dgm:cxn modelId="{3BCB5283-26BA-4127-BEF9-C97D047F890C}" type="presParOf" srcId="{A1A2CF00-08DF-4076-AC43-8B9A2680FE7B}" destId="{A6D76BB8-18B4-4828-9C4B-FE5D89CEE181}" srcOrd="1" destOrd="0" presId="urn:microsoft.com/office/officeart/2005/8/layout/hierarchy1"/>
    <dgm:cxn modelId="{0A283C24-17AC-4C60-98E3-B72E86656AAF}" type="presParOf" srcId="{1513C1CE-5D50-4249-A97D-5F027E265A90}" destId="{F09EDE82-99AB-4FF9-9A3E-3269E9E0EEE9}" srcOrd="2" destOrd="0" presId="urn:microsoft.com/office/officeart/2005/8/layout/hierarchy1"/>
    <dgm:cxn modelId="{C24279D1-3B58-4F7B-BB2B-1790954FFD79}" type="presParOf" srcId="{1513C1CE-5D50-4249-A97D-5F027E265A90}" destId="{4021ADEE-7F8F-4133-B4B7-E4B625481997}" srcOrd="3" destOrd="0" presId="urn:microsoft.com/office/officeart/2005/8/layout/hierarchy1"/>
    <dgm:cxn modelId="{F54C592E-44B7-4A72-941B-445B0329DDCC}" type="presParOf" srcId="{4021ADEE-7F8F-4133-B4B7-E4B625481997}" destId="{920CDF75-5A42-4A6F-BA6F-78C4E6C437A8}" srcOrd="0" destOrd="0" presId="urn:microsoft.com/office/officeart/2005/8/layout/hierarchy1"/>
    <dgm:cxn modelId="{B6C040EC-CFED-49DF-B4BD-22010765C009}" type="presParOf" srcId="{920CDF75-5A42-4A6F-BA6F-78C4E6C437A8}" destId="{2306C900-3A6D-4EA1-BC81-DB81638C7D88}" srcOrd="0" destOrd="0" presId="urn:microsoft.com/office/officeart/2005/8/layout/hierarchy1"/>
    <dgm:cxn modelId="{E037D447-0D34-4E4B-8A1B-08D6313DA8AF}" type="presParOf" srcId="{920CDF75-5A42-4A6F-BA6F-78C4E6C437A8}" destId="{59247BC8-2039-4590-951F-EB02ADF1EDAC}" srcOrd="1" destOrd="0" presId="urn:microsoft.com/office/officeart/2005/8/layout/hierarchy1"/>
    <dgm:cxn modelId="{CC2261B2-3153-414C-9F20-371983EF2674}" type="presParOf" srcId="{4021ADEE-7F8F-4133-B4B7-E4B625481997}" destId="{53091C97-4ECC-400D-BF8E-F8837E70889E}" srcOrd="1" destOrd="0" presId="urn:microsoft.com/office/officeart/2005/8/layout/hierarchy1"/>
    <dgm:cxn modelId="{68A5F1C2-1CC4-41DF-A28E-4859E57C25E6}" type="presParOf" srcId="{53091C97-4ECC-400D-BF8E-F8837E70889E}" destId="{AC77C871-A9F8-4F67-9DBD-868A22EC7502}" srcOrd="0" destOrd="0" presId="urn:microsoft.com/office/officeart/2005/8/layout/hierarchy1"/>
    <dgm:cxn modelId="{7E048060-9BB0-4D63-A7D4-F34CAD927AD8}" type="presParOf" srcId="{53091C97-4ECC-400D-BF8E-F8837E70889E}" destId="{2942808B-457E-4F48-8999-DC95BC3C8760}" srcOrd="1" destOrd="0" presId="urn:microsoft.com/office/officeart/2005/8/layout/hierarchy1"/>
    <dgm:cxn modelId="{D21A7AB0-A7E1-4AF6-B668-C014021CD0AB}" type="presParOf" srcId="{2942808B-457E-4F48-8999-DC95BC3C8760}" destId="{7ECEBBE5-DCE0-4438-A08A-5505A94CADC3}" srcOrd="0" destOrd="0" presId="urn:microsoft.com/office/officeart/2005/8/layout/hierarchy1"/>
    <dgm:cxn modelId="{BA29A73C-DE4F-4E27-8822-1A31F004D4F3}" type="presParOf" srcId="{7ECEBBE5-DCE0-4438-A08A-5505A94CADC3}" destId="{4124B683-6AE9-4DC5-9139-032AF62E7CB1}" srcOrd="0" destOrd="0" presId="urn:microsoft.com/office/officeart/2005/8/layout/hierarchy1"/>
    <dgm:cxn modelId="{E5529F64-2011-49D2-A2FA-22A1156F9880}" type="presParOf" srcId="{7ECEBBE5-DCE0-4438-A08A-5505A94CADC3}" destId="{C9AD88A4-FF53-4B77-86C0-DDD35F0007F6}" srcOrd="1" destOrd="0" presId="urn:microsoft.com/office/officeart/2005/8/layout/hierarchy1"/>
    <dgm:cxn modelId="{F28F2BA1-6AA0-4642-A889-A687B2BD26CD}" type="presParOf" srcId="{2942808B-457E-4F48-8999-DC95BC3C8760}" destId="{B78374BB-1BD8-445C-81AD-1E4909A18470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D66A1B-24E5-48EF-9737-CFF27E5CABC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F387-05CA-4F6E-A1CE-8D440A4D28D0}" type="datetimeFigureOut">
              <a:rPr lang="pt-PT" smtClean="0"/>
              <a:pPr/>
              <a:t>13-01-2009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5FECF-CAB4-4452-B5F2-F12AAEC644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ndadoportucalense em 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0"/>
            <a:ext cx="6000792" cy="55007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929330"/>
            <a:ext cx="785818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Os reinos cristãos na Península Ibérica no século XI. O  Condado Portucalense fazia parte do Reino de Castela, cujo rei era D: Afonso VII.</a:t>
            </a:r>
            <a:endParaRPr lang="pt-PT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6000760" y="1857364"/>
            <a:ext cx="1571636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572396" y="500042"/>
            <a:ext cx="13573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Um condado era um conjunto de terras dadas pelo rei  aum conde para que as governasse e as defendesse em seu nome</a:t>
            </a: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6020" name="Picture 4" descr="BatalhaOuriqu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000240"/>
            <a:ext cx="4375150" cy="2574925"/>
          </a:xfrm>
          <a:noFill/>
          <a:ln/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812088" y="55895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latin typeface="Arial" charset="0"/>
                <a:hlinkClick r:id="" action="ppaction://hlinkshowjump?jump=lastslideviewed"/>
              </a:rPr>
              <a:t>Voltar</a:t>
            </a:r>
            <a:endParaRPr lang="pt-PT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57290" y="5072074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tx2"/>
                </a:solidFill>
              </a:rPr>
              <a:t>Nesta batalha, no Alentejo, D. Afonso Henriques  e os seus homens, venceram os exércitos de cinco reis mouros.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428596" y="285728"/>
            <a:ext cx="1520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Batalha de Ourique (1139)Escreva </a:t>
            </a:r>
            <a:r>
              <a:rPr lang="pt-PT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aqui o seu texto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3972" name="Picture 4" descr="tratado de zamo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397000"/>
            <a:ext cx="6264275" cy="4219575"/>
          </a:xfrm>
          <a:noFill/>
          <a:ln/>
        </p:spPr>
      </p:pic>
      <p:sp>
        <p:nvSpPr>
          <p:cNvPr id="8397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576262" cy="5746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42910" y="5715016"/>
            <a:ext cx="692948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No Tratado de Zamora, em 1143, o rei D. Afonso VII reconhece a independência ao Condado Portucalense, que passou a chamar-se  Reino de Portugal</a:t>
            </a:r>
            <a:endParaRPr lang="pt-PT" sz="2000" dirty="0"/>
          </a:p>
        </p:txBody>
      </p:sp>
      <p:sp>
        <p:nvSpPr>
          <p:cNvPr id="8" name="Rectângulo 7"/>
          <p:cNvSpPr/>
          <p:nvPr/>
        </p:nvSpPr>
        <p:spPr>
          <a:xfrm>
            <a:off x="428596" y="285728"/>
            <a:ext cx="7583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Tratado de Zamora (1143)</a:t>
            </a:r>
            <a:endParaRPr lang="pt-P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89634" y="-142900"/>
            <a:ext cx="84543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Portugal era uma Monarquia</a:t>
            </a:r>
          </a:p>
          <a:p>
            <a:pPr algn="ctr"/>
            <a:r>
              <a:rPr lang="pt-P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Hereditária(1143-1910)</a:t>
            </a:r>
            <a:endParaRPr lang="pt-P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1071538" y="1857364"/>
            <a:ext cx="785818" cy="15716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00034" y="3571876"/>
            <a:ext cx="307183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u="sng" dirty="0" smtClean="0"/>
              <a:t>Monarquia</a:t>
            </a:r>
            <a:r>
              <a:rPr lang="pt-PT" sz="2000" dirty="0" smtClean="0"/>
              <a:t> porque à frente do governo estava um monarca (rei ou rainha)</a:t>
            </a:r>
            <a:endParaRPr lang="pt-PT" sz="2000" dirty="0"/>
          </a:p>
        </p:txBody>
      </p:sp>
      <p:sp>
        <p:nvSpPr>
          <p:cNvPr id="7" name="Seta para baixo 6"/>
          <p:cNvSpPr/>
          <p:nvPr/>
        </p:nvSpPr>
        <p:spPr>
          <a:xfrm>
            <a:off x="6429388" y="1928802"/>
            <a:ext cx="857256" cy="15001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5214942" y="3714752"/>
            <a:ext cx="3357586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u="sng" dirty="0" smtClean="0"/>
              <a:t>Hereditária</a:t>
            </a:r>
            <a:r>
              <a:rPr lang="pt-PT" sz="2000" dirty="0" smtClean="0"/>
              <a:t> porque quando o rei morria, sucedia-lhe o filho mais velho.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PT" sz="4000" dirty="0"/>
          </a:p>
        </p:txBody>
      </p:sp>
      <p:pic>
        <p:nvPicPr>
          <p:cNvPr id="88068" name="Picture 4" descr="Pope_Alexander_II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64" y="2714620"/>
            <a:ext cx="2524136" cy="3971307"/>
          </a:xfrm>
          <a:noFill/>
          <a:ln/>
        </p:spPr>
      </p:pic>
      <p:sp>
        <p:nvSpPr>
          <p:cNvPr id="4" name="Rectângulo 3"/>
          <p:cNvSpPr/>
          <p:nvPr/>
        </p:nvSpPr>
        <p:spPr>
          <a:xfrm>
            <a:off x="1071538" y="0"/>
            <a:ext cx="401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pt-P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42844" y="285728"/>
            <a:ext cx="8326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Bula Manifestis Probatum</a:t>
            </a:r>
          </a:p>
          <a:p>
            <a:pPr algn="ctr"/>
            <a:r>
              <a:rPr lang="pt-P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Papa Alexandre III (1179)</a:t>
            </a:r>
            <a:endParaRPr lang="pt-P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oroaçãod e D. Afonso Henriq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3243072" cy="4876800"/>
          </a:xfrm>
          <a:prstGeom prst="rect">
            <a:avLst/>
          </a:prstGeom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pt-PT" sz="2000" dirty="0"/>
          </a:p>
        </p:txBody>
      </p:sp>
      <p:sp>
        <p:nvSpPr>
          <p:cNvPr id="1054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35713"/>
            <a:ext cx="1042987" cy="10429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051050" y="40767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643306" y="2428869"/>
            <a:ext cx="49609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PT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Ao nosso muito amado filho em Jesus Cristo, Afonso, rei dos Portugueses, e seus descendentes para perpétua memória.</a:t>
            </a:r>
          </a:p>
          <a:p>
            <a:r>
              <a:rPr lang="pt-PT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Confirmamos Portugal com inteira honra e dignidade de Reino e todos os lugares que ganhardes aos Mouros.</a:t>
            </a:r>
            <a:endParaRPr lang="pt-P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t-P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/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Da Bula Manifestis Probatum (adaptação)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500166" y="0"/>
            <a:ext cx="6119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Bula Manifestis </a:t>
            </a:r>
          </a:p>
          <a:p>
            <a:pPr algn="ctr"/>
            <a:r>
              <a:rPr lang="pt-P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Probatum</a:t>
            </a:r>
            <a:endParaRPr lang="pt-P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14876" y="5643578"/>
            <a:ext cx="314327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4">
                    <a:lumMod val="75000"/>
                  </a:schemeClr>
                </a:solidFill>
              </a:rPr>
              <a:t>Coroação de D. A. Henriques</a:t>
            </a:r>
            <a:endParaRPr lang="pt-PT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eta para a esquerda 9"/>
          <p:cNvSpPr/>
          <p:nvPr/>
        </p:nvSpPr>
        <p:spPr>
          <a:xfrm>
            <a:off x="3143240" y="5715016"/>
            <a:ext cx="1357322" cy="2600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7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318" name="Picture 6" descr="h pai_nac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911975" cy="6264275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61436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2800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Em 1179-Papa Alexandre III reconhece Portugal como País independente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28596" y="-214338"/>
            <a:ext cx="80743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As conquistas de D. Afonso </a:t>
            </a:r>
          </a:p>
          <a:p>
            <a:pPr algn="ctr"/>
            <a:r>
              <a:rPr lang="pt-P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Henriques</a:t>
            </a:r>
          </a:p>
          <a:p>
            <a:pPr algn="ctr"/>
            <a:endParaRPr lang="pt-P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00024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1145-----Conquista de Leiria</a:t>
            </a:r>
          </a:p>
          <a:p>
            <a:endParaRPr lang="pt-PT" sz="2000" dirty="0" smtClean="0"/>
          </a:p>
          <a:p>
            <a:r>
              <a:rPr lang="pt-PT" sz="2000" dirty="0" smtClean="0"/>
              <a:t>1147-----Conquista de Santarém e Lisboa (eram cidades ricas e poderosas)</a:t>
            </a:r>
            <a:endParaRPr lang="pt-PT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457200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A importância </a:t>
            </a:r>
          </a:p>
          <a:p>
            <a:r>
              <a:rPr lang="pt-PT" sz="2000" dirty="0" smtClean="0"/>
              <a:t>dos rios</a:t>
            </a:r>
            <a:endParaRPr lang="pt-PT" sz="2000" dirty="0"/>
          </a:p>
        </p:txBody>
      </p:sp>
      <p:sp>
        <p:nvSpPr>
          <p:cNvPr id="10" name="Seta para a direita 9"/>
          <p:cNvSpPr/>
          <p:nvPr/>
        </p:nvSpPr>
        <p:spPr>
          <a:xfrm>
            <a:off x="2071670" y="4714884"/>
            <a:ext cx="1285884" cy="42862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3643306" y="4357694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Os rios eram muitas vezes as fronteiras naturais dos territórios muçulmno e cristão. Podemos dizer que o alargamento do território para sul  fazia-se de rio em rio.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lmourol1b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7367185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500702"/>
            <a:ext cx="7858180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Castelo de Almourol. Nas zonas onde os ataques eram mais frequentes, os cristãos construiam castelos em pontos estratégicos, como nas elevações.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57356" y="500042"/>
            <a:ext cx="77867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A CONQUISTA DE LISBOA</a:t>
            </a:r>
            <a:endParaRPr lang="pt-PT" sz="2000" dirty="0" smtClean="0"/>
          </a:p>
          <a:p>
            <a:r>
              <a:rPr lang="pt-PT" dirty="0" smtClean="0"/>
              <a:t> </a:t>
            </a:r>
          </a:p>
          <a:p>
            <a:r>
              <a:rPr lang="pt-PT" b="1" dirty="0" smtClean="0"/>
              <a:t>Lisboa tinham-na os Mouros</a:t>
            </a:r>
            <a:endParaRPr lang="pt-PT" dirty="0" smtClean="0"/>
          </a:p>
          <a:p>
            <a:r>
              <a:rPr lang="pt-PT" b="1" dirty="0" smtClean="0"/>
              <a:t>Quem havia de a conquistar</a:t>
            </a:r>
            <a:endParaRPr lang="pt-PT" dirty="0" smtClean="0"/>
          </a:p>
          <a:p>
            <a:r>
              <a:rPr lang="pt-PT" b="1" dirty="0" smtClean="0"/>
              <a:t>El-Rei D. Afonso Henriques</a:t>
            </a:r>
            <a:endParaRPr lang="pt-PT" dirty="0" smtClean="0"/>
          </a:p>
          <a:p>
            <a:r>
              <a:rPr lang="pt-PT" b="1" dirty="0" smtClean="0"/>
              <a:t>E os Cruzados a ajudar</a:t>
            </a:r>
            <a:endParaRPr lang="pt-PT" dirty="0" smtClean="0"/>
          </a:p>
          <a:p>
            <a:r>
              <a:rPr lang="pt-PT" b="1" dirty="0" smtClean="0"/>
              <a:t>Poêm cerco em toda a volta</a:t>
            </a:r>
            <a:endParaRPr lang="pt-PT" dirty="0" smtClean="0"/>
          </a:p>
          <a:p>
            <a:r>
              <a:rPr lang="pt-PT" b="1" dirty="0" smtClean="0"/>
              <a:t>Pela terra e pelo mar</a:t>
            </a:r>
            <a:endParaRPr lang="pt-PT" dirty="0" smtClean="0"/>
          </a:p>
          <a:p>
            <a:r>
              <a:rPr lang="pt-PT" b="1" dirty="0" smtClean="0"/>
              <a:t>Atacam por todas as portas</a:t>
            </a:r>
            <a:endParaRPr lang="pt-PT" dirty="0" smtClean="0"/>
          </a:p>
          <a:p>
            <a:r>
              <a:rPr lang="pt-PT" b="1" dirty="0" smtClean="0"/>
              <a:t>Por uma foram entrar</a:t>
            </a:r>
            <a:endParaRPr lang="pt-PT" dirty="0" smtClean="0"/>
          </a:p>
          <a:p>
            <a:r>
              <a:rPr lang="pt-PT" b="1" dirty="0" smtClean="0"/>
              <a:t>Vêm os Mouros ao combate</a:t>
            </a:r>
            <a:endParaRPr lang="pt-PT" dirty="0" smtClean="0"/>
          </a:p>
          <a:p>
            <a:r>
              <a:rPr lang="pt-PT" b="1" dirty="0" smtClean="0"/>
              <a:t>Oh. que forte batalhar</a:t>
            </a:r>
            <a:endParaRPr lang="pt-PT" dirty="0" smtClean="0"/>
          </a:p>
          <a:p>
            <a:r>
              <a:rPr lang="pt-PT" b="1" dirty="0" smtClean="0"/>
              <a:t>Tantos ferros, tantos golpes</a:t>
            </a:r>
            <a:endParaRPr lang="pt-PT" dirty="0" smtClean="0"/>
          </a:p>
          <a:p>
            <a:r>
              <a:rPr lang="pt-PT" b="1" dirty="0" smtClean="0"/>
              <a:t>Tanto sangue a espadanar </a:t>
            </a:r>
            <a:endParaRPr lang="pt-PT" dirty="0" smtClean="0"/>
          </a:p>
          <a:p>
            <a:r>
              <a:rPr lang="pt-PT" b="1" dirty="0" smtClean="0"/>
              <a:t>Vencem as armas de Cristo</a:t>
            </a:r>
            <a:endParaRPr lang="pt-PT" dirty="0" smtClean="0"/>
          </a:p>
          <a:p>
            <a:r>
              <a:rPr lang="pt-PT" b="1" dirty="0" smtClean="0"/>
              <a:t>Há mil bocas a gritar</a:t>
            </a:r>
            <a:endParaRPr lang="pt-PT" dirty="0" smtClean="0"/>
          </a:p>
          <a:p>
            <a:r>
              <a:rPr lang="pt-PT" b="1" dirty="0" smtClean="0"/>
              <a:t>Arraial por D. Afonso</a:t>
            </a:r>
            <a:endParaRPr lang="pt-PT" dirty="0" smtClean="0"/>
          </a:p>
          <a:p>
            <a:r>
              <a:rPr lang="pt-PT" b="1" dirty="0" smtClean="0"/>
              <a:t>Que Deus o Queira guardar</a:t>
            </a:r>
            <a:endParaRPr lang="pt-PT" dirty="0" smtClean="0"/>
          </a:p>
          <a:p>
            <a:r>
              <a:rPr lang="pt-PT" b="1" dirty="0" smtClean="0"/>
              <a:t>Sobem todos ao castelo</a:t>
            </a:r>
            <a:endParaRPr lang="pt-PT" dirty="0" smtClean="0"/>
          </a:p>
          <a:p>
            <a:r>
              <a:rPr lang="pt-PT" b="1" dirty="0" smtClean="0"/>
              <a:t>De mãos erguidas a rezar</a:t>
            </a:r>
            <a:endParaRPr lang="pt-PT" dirty="0" smtClean="0"/>
          </a:p>
          <a:p>
            <a:r>
              <a:rPr lang="pt-PT" b="1" dirty="0" smtClean="0"/>
              <a:t>E lá na torre mais alta</a:t>
            </a:r>
            <a:endParaRPr lang="pt-PT" dirty="0" smtClean="0"/>
          </a:p>
          <a:p>
            <a:r>
              <a:rPr lang="pt-PT" b="1" dirty="0" smtClean="0"/>
              <a:t>Uma Cruz a assinalar</a:t>
            </a:r>
            <a:endParaRPr lang="pt-PT" dirty="0" smtClean="0"/>
          </a:p>
          <a:p>
            <a:r>
              <a:rPr lang="pt-PT" b="1" dirty="0" smtClean="0"/>
              <a:t>Que Lisboa é dos Cristãos </a:t>
            </a:r>
            <a:endParaRPr lang="pt-PT" dirty="0" smtClean="0"/>
          </a:p>
          <a:p>
            <a:r>
              <a:rPr lang="pt-PT" b="1" dirty="0" smtClean="0"/>
              <a:t>Que a souberam conquistar</a:t>
            </a:r>
            <a:endParaRPr lang="pt-PT" dirty="0"/>
          </a:p>
        </p:txBody>
      </p:sp>
      <p:pic>
        <p:nvPicPr>
          <p:cNvPr id="5" name="Imagem 4" descr="cerco Lisbo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928802"/>
            <a:ext cx="3571900" cy="2776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erco de Lisboa nas Cronicas de Jean Froiss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14393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5500702"/>
            <a:ext cx="778674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Iluminura do Cerco de Lisboa de 1384, na </a:t>
            </a:r>
            <a:r>
              <a:rPr lang="pt-PT" sz="2000" b="1" i="1" dirty="0" smtClean="0"/>
              <a:t>Crónica</a:t>
            </a:r>
            <a:r>
              <a:rPr lang="pt-PT" sz="2000" b="1" dirty="0" smtClean="0"/>
              <a:t> de Jean Froissart</a:t>
            </a:r>
            <a:r>
              <a:rPr lang="pt-PT" b="1" dirty="0" smtClean="0"/>
              <a:t>.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6000768"/>
            <a:ext cx="8001056" cy="707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Os cruzados que ajudaram D. Afonso </a:t>
            </a:r>
            <a:r>
              <a:rPr lang="pt-PT" sz="2000" dirty="0" smtClean="0"/>
              <a:t>Henriques </a:t>
            </a:r>
            <a:r>
              <a:rPr lang="pt-PT" sz="2000" dirty="0" smtClean="0"/>
              <a:t>a conquistar Lisboa eram numerosos e bem treinados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28596" y="214290"/>
            <a:ext cx="82078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Quem ajuda os reis cristãos </a:t>
            </a:r>
          </a:p>
          <a:p>
            <a:pPr algn="ctr"/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luta contra os muçulma-</a:t>
            </a:r>
          </a:p>
          <a:p>
            <a:pPr algn="ctr"/>
            <a:r>
              <a:rPr lang="pt-P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nos?</a:t>
            </a:r>
            <a:endParaRPr lang="pt-P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magem 2" descr="imagen-cruza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9" y="2643182"/>
            <a:ext cx="3317021" cy="40005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57686" y="3571876"/>
            <a:ext cx="457203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4">
                    <a:lumMod val="75000"/>
                  </a:schemeClr>
                </a:solidFill>
              </a:rPr>
              <a:t>Os Cruzados eram os cavaleiros cristãos que vieram ajudar os reis peninsulares nas lutas contra os muçulmanos</a:t>
            </a:r>
            <a:endParaRPr lang="pt-PT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3143240" y="4214818"/>
            <a:ext cx="107157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tapult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643182"/>
            <a:ext cx="4143404" cy="32337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42976" y="214290"/>
            <a:ext cx="7000924" cy="18158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No assalto ao Castelo  utilizavam-se catapultas que eram máquinas de guerra para lançar pedras e projécteis  incendiários. Também se utilizavam torres de madeira e escadas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571604" y="642918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Anos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conquistas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Reinado</a:t>
                      </a:r>
                      <a:endParaRPr lang="pt-P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1189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Silves, Alvor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D.Sancho I</a:t>
                      </a:r>
                      <a:endParaRPr lang="pt-P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1217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Álcácer do sal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D. Afonso II</a:t>
                      </a:r>
                      <a:endParaRPr lang="pt-P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1232</a:t>
                      </a:r>
                    </a:p>
                    <a:p>
                      <a:r>
                        <a:rPr lang="pt-PT" sz="2000" dirty="0" smtClean="0"/>
                        <a:t>1234</a:t>
                      </a:r>
                    </a:p>
                    <a:p>
                      <a:r>
                        <a:rPr lang="pt-PT" sz="2000" dirty="0" smtClean="0"/>
                        <a:t>1238</a:t>
                      </a:r>
                    </a:p>
                    <a:p>
                      <a:r>
                        <a:rPr lang="pt-PT" sz="2000" dirty="0" smtClean="0"/>
                        <a:t>1239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Moura</a:t>
                      </a:r>
                    </a:p>
                    <a:p>
                      <a:r>
                        <a:rPr lang="pt-PT" sz="2000" dirty="0" smtClean="0"/>
                        <a:t>Beja</a:t>
                      </a:r>
                    </a:p>
                    <a:p>
                      <a:r>
                        <a:rPr lang="pt-PT" sz="2000" dirty="0" smtClean="0"/>
                        <a:t>Mértola</a:t>
                      </a:r>
                    </a:p>
                    <a:p>
                      <a:r>
                        <a:rPr lang="pt-PT" sz="2000" dirty="0" smtClean="0"/>
                        <a:t>Tavira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 dirty="0" smtClean="0"/>
                    </a:p>
                    <a:p>
                      <a:r>
                        <a:rPr lang="pt-PT" sz="2000" dirty="0" smtClean="0"/>
                        <a:t>D.Sancho II</a:t>
                      </a:r>
                      <a:endParaRPr lang="pt-P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1249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Faro, Silves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D.Afonso</a:t>
                      </a:r>
                      <a:r>
                        <a:rPr lang="pt-PT" sz="2000" baseline="0" dirty="0" smtClean="0"/>
                        <a:t> III</a:t>
                      </a:r>
                      <a:endParaRPr lang="pt-PT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42976" y="4286256"/>
            <a:ext cx="71438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Em 1249 os Portugueses conquistaram definitivamente o Algarve. D. Afonso III intitula-se “rei de Portugal e do Algarve”</a:t>
            </a:r>
            <a:endParaRPr lang="pt-P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28860" y="0"/>
            <a:ext cx="4929222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Na guerra contra os mouros participaram</a:t>
            </a:r>
            <a:endParaRPr lang="pt-PT" sz="2400" dirty="0"/>
          </a:p>
        </p:txBody>
      </p:sp>
      <p:cxnSp>
        <p:nvCxnSpPr>
          <p:cNvPr id="5" name="Conexão recta unidireccional 4"/>
          <p:cNvCxnSpPr/>
          <p:nvPr/>
        </p:nvCxnSpPr>
        <p:spPr>
          <a:xfrm rot="10800000" flipV="1">
            <a:off x="1714480" y="928670"/>
            <a:ext cx="221457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 rot="16200000" flipH="1">
            <a:off x="3393273" y="1535893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unidireccional 13"/>
          <p:cNvCxnSpPr/>
          <p:nvPr/>
        </p:nvCxnSpPr>
        <p:spPr>
          <a:xfrm>
            <a:off x="4214810" y="928670"/>
            <a:ext cx="271464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00100" y="2571744"/>
            <a:ext cx="142876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O Rei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214678" y="2571744"/>
            <a:ext cx="2000264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Senhores nobres e</a:t>
            </a:r>
          </a:p>
          <a:p>
            <a:r>
              <a:rPr lang="pt-PT" dirty="0" smtClean="0"/>
              <a:t>monges guerreiros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429388" y="2428868"/>
            <a:ext cx="22145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Homens do povo</a:t>
            </a:r>
            <a:endParaRPr lang="pt-PT" dirty="0"/>
          </a:p>
        </p:txBody>
      </p:sp>
      <p:sp>
        <p:nvSpPr>
          <p:cNvPr id="21" name="Seta para baixo 20"/>
          <p:cNvSpPr/>
          <p:nvPr/>
        </p:nvSpPr>
        <p:spPr>
          <a:xfrm>
            <a:off x="1071538" y="3143248"/>
            <a:ext cx="500066" cy="85725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eta para baixo 21"/>
          <p:cNvSpPr/>
          <p:nvPr/>
        </p:nvSpPr>
        <p:spPr>
          <a:xfrm>
            <a:off x="3929058" y="3214686"/>
            <a:ext cx="500066" cy="64294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baixo 22"/>
          <p:cNvSpPr/>
          <p:nvPr/>
        </p:nvSpPr>
        <p:spPr>
          <a:xfrm>
            <a:off x="7072330" y="2857496"/>
            <a:ext cx="500066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/>
          <p:cNvSpPr txBox="1"/>
          <p:nvPr/>
        </p:nvSpPr>
        <p:spPr>
          <a:xfrm>
            <a:off x="642910" y="4286256"/>
            <a:ext cx="1643074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Comandava os combates mais</a:t>
            </a:r>
          </a:p>
          <a:p>
            <a:r>
              <a:rPr lang="pt-PT" dirty="0" smtClean="0"/>
              <a:t>importantes</a:t>
            </a:r>
            <a:endParaRPr lang="pt-PT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643306" y="4143380"/>
            <a:ext cx="1643074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Combatiam a</a:t>
            </a:r>
          </a:p>
          <a:p>
            <a:r>
              <a:rPr lang="pt-PT" dirty="0" smtClean="0"/>
              <a:t>Cavalo e comandavam os seus guerreiros. Recebiam terras em troca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858016" y="4143380"/>
            <a:ext cx="1714512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Combatiam a pé. Eram agrande maioria dos combatentes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ortug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2966"/>
            <a:ext cx="3219450" cy="5791200"/>
          </a:xfrm>
          <a:prstGeom prst="rect">
            <a:avLst/>
          </a:prstGeom>
        </p:spPr>
      </p:pic>
      <p:pic>
        <p:nvPicPr>
          <p:cNvPr id="3" name="Imagem 2" descr="D..DIII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-642966"/>
            <a:ext cx="3810000" cy="5232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42910" y="5429264"/>
            <a:ext cx="821537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O Tratado de Alcanices, feito em 1297 entre D.Dinis, rei de Portugal, e D. Fernando, rei de Leão e Castela, pôs fim às guerras fronteiriças. A linha de fronteira mantém-se aproximadamente a mesma desde o Tratado de Alcanices. Daí para </a:t>
            </a:r>
            <a:r>
              <a:rPr lang="pt-PT" sz="2000" smtClean="0"/>
              <a:t>cá </a:t>
            </a:r>
            <a:r>
              <a:rPr lang="pt-PT" sz="2000" smtClean="0"/>
              <a:t>só </a:t>
            </a:r>
            <a:r>
              <a:rPr lang="pt-PT" sz="2000" dirty="0" smtClean="0"/>
              <a:t>Olivença passou para Espanha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00694" y="-357214"/>
            <a:ext cx="135732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D.Dinis</a:t>
            </a: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o conde D. henr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8079" cy="6858000"/>
          </a:xfrm>
          <a:prstGeom prst="rect">
            <a:avLst/>
          </a:prstGeom>
        </p:spPr>
      </p:pic>
      <p:pic>
        <p:nvPicPr>
          <p:cNvPr id="3" name="Imagem 2" descr="mapa do conda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42852"/>
            <a:ext cx="2838450" cy="21621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29256" y="2857496"/>
            <a:ext cx="3429024" cy="34778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D.Henrique e D.Raimundo foram cruzados que vieram ajudar D. Afonso VI, rei de Leão e Castela. Em troca da ajuda prestada, </a:t>
            </a:r>
            <a:r>
              <a:rPr lang="pt-PT" sz="2800" b="1" dirty="0" smtClean="0">
                <a:solidFill>
                  <a:srgbClr val="002060"/>
                </a:solidFill>
              </a:rPr>
              <a:t>D. Henrique </a:t>
            </a:r>
            <a:r>
              <a:rPr lang="pt-PT" sz="2400" dirty="0" smtClean="0"/>
              <a:t>casou com D.Teresa, filha do rei, e recebeu o Condado Portucalense.</a:t>
            </a:r>
            <a:endParaRPr lang="pt-P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oação do cond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57430"/>
            <a:ext cx="7358114" cy="4357718"/>
          </a:xfrm>
          <a:prstGeom prst="rect">
            <a:avLst/>
          </a:prstGeom>
        </p:spPr>
      </p:pic>
      <p:pic>
        <p:nvPicPr>
          <p:cNvPr id="3" name="Imagem 2" descr="mapa do conda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14290"/>
            <a:ext cx="2838450" cy="2162175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642910" y="428604"/>
            <a:ext cx="45321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doação do </a:t>
            </a:r>
          </a:p>
          <a:p>
            <a:pPr algn="ctr"/>
            <a:r>
              <a:rPr lang="pt-P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COndado</a:t>
            </a:r>
            <a:endParaRPr lang="pt-P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000100" y="928670"/>
          <a:ext cx="692948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28662" y="6357958"/>
            <a:ext cx="764386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4">
                    <a:lumMod val="75000"/>
                  </a:schemeClr>
                </a:solidFill>
              </a:rPr>
              <a:t>As ligações de parentesco entre D. Afonso Henriques e D. Afonso VII</a:t>
            </a:r>
            <a:endParaRPr lang="pt-PT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3203575" y="2636838"/>
            <a:ext cx="2952750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dirty="0">
                <a:latin typeface="Arial" charset="0"/>
              </a:rPr>
              <a:t>O caminho para a inde-</a:t>
            </a:r>
          </a:p>
          <a:p>
            <a:pPr algn="ctr"/>
            <a:r>
              <a:rPr lang="pt-PT" dirty="0">
                <a:latin typeface="Arial" charset="0"/>
              </a:rPr>
              <a:t>pendência do Condado</a:t>
            </a: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68313" y="333375"/>
            <a:ext cx="2087562" cy="237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>
                <a:latin typeface="Arial" charset="0"/>
              </a:rPr>
              <a:t>nascimento de D.</a:t>
            </a:r>
          </a:p>
          <a:p>
            <a:pPr algn="ctr"/>
            <a:r>
              <a:rPr lang="pt-PT">
                <a:latin typeface="Arial" charset="0"/>
              </a:rPr>
              <a:t>Afonso Henriques</a:t>
            </a:r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6516688" y="549275"/>
            <a:ext cx="2087562" cy="172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dirty="0">
                <a:latin typeface="Arial" charset="0"/>
              </a:rPr>
              <a:t>D.Teresa go-</a:t>
            </a:r>
          </a:p>
          <a:p>
            <a:pPr algn="ctr"/>
            <a:r>
              <a:rPr lang="pt-PT" dirty="0">
                <a:latin typeface="Arial" charset="0"/>
              </a:rPr>
              <a:t>verna o</a:t>
            </a:r>
          </a:p>
          <a:p>
            <a:pPr algn="ctr"/>
            <a:r>
              <a:rPr lang="pt-PT" dirty="0">
                <a:latin typeface="Arial" charset="0"/>
              </a:rPr>
              <a:t>Condado</a:t>
            </a: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6948488" y="4581525"/>
            <a:ext cx="1871662" cy="1944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dirty="0">
                <a:latin typeface="Arial" charset="0"/>
              </a:rPr>
              <a:t>Discordância </a:t>
            </a:r>
          </a:p>
          <a:p>
            <a:pPr algn="ctr"/>
            <a:r>
              <a:rPr lang="pt-PT" dirty="0">
                <a:latin typeface="Arial" charset="0"/>
              </a:rPr>
              <a:t>entre </a:t>
            </a:r>
          </a:p>
          <a:p>
            <a:pPr algn="ctr"/>
            <a:r>
              <a:rPr lang="pt-PT" dirty="0">
                <a:latin typeface="Arial" charset="0"/>
              </a:rPr>
              <a:t>D.Afonso Hen-</a:t>
            </a:r>
          </a:p>
          <a:p>
            <a:pPr algn="ctr"/>
            <a:r>
              <a:rPr lang="pt-PT" dirty="0">
                <a:latin typeface="Arial" charset="0"/>
              </a:rPr>
              <a:t>riques e sua </a:t>
            </a:r>
          </a:p>
          <a:p>
            <a:pPr algn="ctr"/>
            <a:r>
              <a:rPr lang="pt-PT" dirty="0">
                <a:latin typeface="Arial" charset="0"/>
              </a:rPr>
              <a:t>mãe</a:t>
            </a:r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323850" y="4581525"/>
            <a:ext cx="2592388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dirty="0">
                <a:latin typeface="Arial" charset="0"/>
              </a:rPr>
              <a:t>A Batalha de S.</a:t>
            </a:r>
          </a:p>
          <a:p>
            <a:pPr algn="ctr"/>
            <a:r>
              <a:rPr lang="pt-PT" dirty="0">
                <a:latin typeface="Arial" charset="0"/>
              </a:rPr>
              <a:t>Mamede em </a:t>
            </a:r>
          </a:p>
          <a:p>
            <a:pPr algn="ctr"/>
            <a:r>
              <a:rPr lang="pt-PT" dirty="0">
                <a:latin typeface="Arial" charset="0"/>
              </a:rPr>
              <a:t>1128</a:t>
            </a: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V="1">
            <a:off x="2268538" y="3860800"/>
            <a:ext cx="1655762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124075" y="2060575"/>
            <a:ext cx="20161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H="1">
            <a:off x="5364163" y="1700213"/>
            <a:ext cx="180022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H="1" flipV="1">
            <a:off x="5148263" y="3860800"/>
            <a:ext cx="20875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88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4" grpId="0" animBg="1"/>
      <p:bldP spid="78855" grpId="0" animBg="1"/>
      <p:bldP spid="78856" grpId="0" animBg="1"/>
      <p:bldP spid="788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stelo de guimara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1857364"/>
            <a:ext cx="9118600" cy="6845300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1142976" y="142852"/>
            <a:ext cx="6480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Castelo de Guimarães</a:t>
            </a:r>
            <a:endParaRPr lang="pt-P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4714884"/>
            <a:ext cx="721523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2">
                    <a:lumMod val="10000"/>
                  </a:schemeClr>
                </a:solidFill>
              </a:rPr>
              <a:t>O confronto entre os partidários de D. Afonso Henriques e os de D. Teresa, deu-se na batalha de S. Mamede, perto de Guimarães, em 24 de Junho de 1128. O Castelo de Guimarães foi o primeiro local onde se instalou D. Afonso Henriques com a sua corte.</a:t>
            </a:r>
            <a:endParaRPr lang="pt-PT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000100" y="857232"/>
          <a:ext cx="692948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brasao de d. afonso henriqu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650" y="0"/>
            <a:ext cx="2419350" cy="2667000"/>
          </a:xfrm>
          <a:prstGeom prst="rect">
            <a:avLst/>
          </a:prstGeom>
        </p:spPr>
      </p:pic>
      <p:pic>
        <p:nvPicPr>
          <p:cNvPr id="4" name="Imagem 3" descr="bandeira de d. afonso henriqu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286000" cy="22383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6072206"/>
            <a:ext cx="878687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tx2">
                    <a:lumMod val="50000"/>
                  </a:schemeClr>
                </a:solidFill>
              </a:rPr>
              <a:t>Os objectivos de D. Afonso Henriques. A bandeira e brasão de D. Afonso Henriques</a:t>
            </a:r>
            <a:endParaRPr lang="pt-PT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928802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PT" sz="2000" dirty="0" smtClean="0"/>
              <a:t>Lutar contra os </a:t>
            </a:r>
            <a:r>
              <a:rPr lang="pt-PT" sz="2000" dirty="0"/>
              <a:t>muçulmanos para sul de forma a alargar o seu território (A </a:t>
            </a:r>
            <a:r>
              <a:rPr lang="pt-PT" sz="2000" dirty="0">
                <a:hlinkClick r:id="rId3" action="ppaction://hlinksldjump"/>
              </a:rPr>
              <a:t>Batalha de Ourique </a:t>
            </a:r>
            <a:r>
              <a:rPr lang="pt-PT" sz="2000" dirty="0"/>
              <a:t>em 1139)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pt-PT" sz="20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PT" sz="2000" dirty="0" smtClean="0"/>
              <a:t>Lutar contra as </a:t>
            </a:r>
            <a:r>
              <a:rPr lang="pt-PT" sz="2000" dirty="0"/>
              <a:t>tropas de Leão e Castela para oriente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PT" sz="2000" dirty="0"/>
              <a:t>   (</a:t>
            </a:r>
            <a:r>
              <a:rPr lang="pt-PT" sz="2000" dirty="0">
                <a:hlinkClick r:id="rId4" action="ppaction://hlinksldjump"/>
              </a:rPr>
              <a:t>tratado de Zamora </a:t>
            </a:r>
            <a:r>
              <a:rPr lang="pt-PT" sz="2000" dirty="0"/>
              <a:t>em 1143).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PT" sz="2000" dirty="0"/>
              <a:t>  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pt-PT" sz="2000" dirty="0"/>
          </a:p>
        </p:txBody>
      </p:sp>
      <p:pic>
        <p:nvPicPr>
          <p:cNvPr id="80900" name="Picture 4" descr="200px-AfonsoI-afonso Henriqu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395913" y="2268538"/>
            <a:ext cx="2541587" cy="3192462"/>
          </a:xfrm>
          <a:noFill/>
          <a:ln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580063" y="5589588"/>
            <a:ext cx="23764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>
                <a:latin typeface="Arial" charset="0"/>
              </a:rPr>
              <a:t>D.Afonso Henriques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714348" y="0"/>
            <a:ext cx="7794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Os dois grandes objectivos</a:t>
            </a:r>
          </a:p>
          <a:p>
            <a:pPr algn="ctr"/>
            <a:r>
              <a:rPr lang="pt-P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 D. Afonso Henriques</a:t>
            </a:r>
            <a:endParaRPr lang="pt-P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825</Words>
  <Application>Microsoft Office PowerPoint</Application>
  <PresentationFormat>Apresentação no Ecrã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calipso</dc:creator>
  <cp:lastModifiedBy>calipso</cp:lastModifiedBy>
  <cp:revision>36</cp:revision>
  <dcterms:created xsi:type="dcterms:W3CDTF">2009-01-04T19:43:22Z</dcterms:created>
  <dcterms:modified xsi:type="dcterms:W3CDTF">2009-01-13T15:52:13Z</dcterms:modified>
</cp:coreProperties>
</file>